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3" r:id="rId3"/>
    <p:sldId id="280" r:id="rId4"/>
    <p:sldId id="274" r:id="rId5"/>
    <p:sldId id="275" r:id="rId6"/>
    <p:sldId id="276" r:id="rId7"/>
    <p:sldId id="302" r:id="rId8"/>
    <p:sldId id="299" r:id="rId9"/>
    <p:sldId id="298" r:id="rId10"/>
    <p:sldId id="279" r:id="rId11"/>
    <p:sldId id="304" r:id="rId12"/>
    <p:sldId id="296" r:id="rId13"/>
    <p:sldId id="295" r:id="rId14"/>
    <p:sldId id="306" r:id="rId15"/>
  </p:sldIdLst>
  <p:sldSz cx="9144000" cy="6858000" type="screen4x3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D55871-FC2E-4F1C-9A67-4304A73B8103}" type="datetimeFigureOut">
              <a:rPr lang="ru-RU" smtClean="0"/>
              <a:pPr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97AD6-2309-4E5A-9886-180E32B2DE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ims27.narod.ru/foto_gal/MCHS-1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VJBLRGL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87624" y="1556792"/>
            <a:ext cx="69127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безопасности детей в зимний период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1" y="620688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Рекомендации для родителей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784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Одного «светлячка» недостаточно.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Световозвращающие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элементы должны располагаться спереди, сзади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 с каждого бока. </a:t>
            </a:r>
          </a:p>
          <a:p>
            <a:pPr algn="ctr"/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780927"/>
            <a:ext cx="5112568" cy="3411041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2413338"/>
            <a:ext cx="6606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gims27.narod.ru/foto_gal/MCH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42875"/>
            <a:ext cx="4071937" cy="651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5072063" y="6286500"/>
            <a:ext cx="25717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>
                <a:latin typeface="Calibri" pitchFamily="34" charset="0"/>
                <a:hlinkClick r:id="rId3"/>
              </a:rPr>
              <a:t>http://gims27.narod.ru/foto_gal/MCHS-1.jpg</a:t>
            </a:r>
            <a:endParaRPr lang="ru-RU" sz="900">
              <a:latin typeface="Calibri" pitchFamily="34" charset="0"/>
            </a:endParaRPr>
          </a:p>
        </p:txBody>
      </p:sp>
      <p:sp>
        <p:nvSpPr>
          <p:cNvPr id="17412" name="Прямоугольник 3"/>
          <p:cNvSpPr>
            <a:spLocks noChangeArrowheads="1"/>
          </p:cNvSpPr>
          <p:nvPr/>
        </p:nvSpPr>
        <p:spPr bwMode="auto">
          <a:xfrm>
            <a:off x="0" y="214313"/>
            <a:ext cx="5220072" cy="101566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Памятка для обучающихся и их родителей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оказанию помощи пострадавшим, провалившимся под лед</a:t>
            </a:r>
          </a:p>
        </p:txBody>
      </p:sp>
      <p:sp>
        <p:nvSpPr>
          <p:cNvPr id="17413" name="Прямоугольник 4"/>
          <p:cNvSpPr>
            <a:spLocks noChangeArrowheads="1"/>
          </p:cNvSpPr>
          <p:nvPr/>
        </p:nvSpPr>
        <p:spPr bwMode="auto">
          <a:xfrm>
            <a:off x="285750" y="1071563"/>
            <a:ext cx="48623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Полезные </a:t>
            </a:r>
            <a:r>
              <a:rPr lang="ru-RU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советы: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Никогда не ступайте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лед, если вы не убеждены, что он достаточно крепок. 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Помните, что лед крепче у берега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 его толщина уменьшается на большой глубине по мере удаления от берега, а также в тех местах, где есть растительность или быстрое течение.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• Крепость льда зависит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также от температуры воздуха. Днем он не такой прочный, как утром и вечером.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Передвигаясь по льду,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обходите темные пятна: здесь лед очень хрупкий.</a:t>
            </a:r>
          </a:p>
          <a:p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Во время движения по льду следует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обходить участки, покрытые толстым слоем снега, места, где быстрое течение, родники, выступают на поверхность кусты, трава, впадают в водоем ручьи и вливаются теплые сточные воды промышленных предприятий, ведется заготовка льда и т.п</a:t>
            </a:r>
            <a:r>
              <a:rPr lang="ru-RU" dirty="0">
                <a:latin typeface="Calibri" pitchFamily="34" charset="0"/>
              </a:rPr>
              <a:t>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2636912"/>
            <a:ext cx="87129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60648"/>
            <a:ext cx="8424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1000"/>
              <a:tabLst>
                <a:tab pos="457200" algn="l"/>
              </a:tabLst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endParaRPr lang="ru-RU" sz="3200" b="1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ctr">
              <a:spcAft>
                <a:spcPts val="0"/>
              </a:spcAft>
            </a:pPr>
            <a:endParaRPr lang="ru-RU" sz="3200" dirty="0" smtClean="0">
              <a:solidFill>
                <a:srgbClr val="FF0000"/>
              </a:solidFill>
              <a:latin typeface="a_Albionic Bold" panose="00000400000000000000" pitchFamily="2" charset="0"/>
              <a:ea typeface="Times New Roman" panose="02020603050405020304" pitchFamily="18" charset="0"/>
            </a:endParaRPr>
          </a:p>
          <a:p>
            <a:pPr indent="228600" algn="just">
              <a:spcAft>
                <a:spcPts val="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1720840"/>
            <a:ext cx="792088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spcAft>
                <a:spcPts val="0"/>
              </a:spcAft>
            </a:pPr>
            <a:r>
              <a:rPr lang="ru-RU" sz="2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2" name="Picture 2" descr="http://lefortovo.uvaogbu.ru/media/uploads/2016/12/05/567d1abe55a6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494867"/>
            <a:ext cx="9144000" cy="735286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697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Технология\Pictures\68150593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0348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5010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Безопасность ребенка во время зимы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00008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Уважаемые родители!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  Наступает зима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Чтобы избежать непредвиденных ситуаций с детьми, убедительно просим Вас позаботиться  о безопасности ваших детей, особенно если они остаются дома без присмотра взрослых.</a:t>
            </a:r>
            <a:r>
              <a:rPr lang="ru-RU" sz="2800" dirty="0" smtClean="0">
                <a:solidFill>
                  <a:srgbClr val="052635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Помните, что в это время значительно увеличивается риск уличного и бытового травматизма.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 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136904" cy="2133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u="sng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 СОБЛЮДЕНИЯ ПРАВИЛ БЕЗОПАСНОСТИ ЗАВИСИТ  ЖИЗНЬ ВАШЕГО РЕБЁНКА!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Public\Pictures\Sample Pictures\изображения\ebad8dae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140968"/>
            <a:ext cx="4762500" cy="3181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Важно, чтобы родители были примером для детей в соблюдении правил дорожного движения.</a:t>
            </a:r>
            <a:endParaRPr lang="ru-RU" sz="2800" dirty="0" smtClean="0">
              <a:solidFill>
                <a:srgbClr val="FF000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спешите, переходите дорогу размеренным шагом.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*Выходя на проезжую часть дороги, прекратите разговаривать — ребёнок должен привыкнуть, что при переходе дороги нужно сосредоточиться.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 Не переходите дорогу на красный или жёлтый сигнал светофора.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*Переходите дорогу только в местах, обозначенных дорожным знаком «Пешеходный переход».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*Из автобуса, такси выходите первыми. В противном случае ребёнок может упасть или побежать на проезжую часть дороги.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ПРАВИЛА ПОВЕДЕНИЯ НА ДОРОГЕ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627" y="4869160"/>
            <a:ext cx="4108373" cy="1800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*Не выходите с ребёнком из-за машины, кустов, не осмотрев предварительно дороги, — это типичная ошибка, и нельзя допускать, чтобы дети её повторяли.</a:t>
            </a:r>
          </a:p>
          <a:p>
            <a:pPr algn="just"/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разрешайте детям играть вблизи дорог и на проезжей части улицы.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Tbm4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1520" y="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32656"/>
            <a:ext cx="835292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Будь заметным!</a:t>
            </a:r>
          </a:p>
          <a:p>
            <a:pPr algn="ctr"/>
            <a:endParaRPr lang="ru-RU" sz="28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В темное время суток увеличивается число дорожно-транспортных происшествий, связанных с наездом на пешеходов. Чаще всего причиной  этому является плохая видимость пешехода.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темноте легко ошибиться в определении расстояния как до едущего автомобиля, так и до неподвижных предметов. Часто близкие предметы - кажутся далекими, а далекие - близкими.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Для того, что бы уменьшить аварийность на дорогах, разработаны специальные светоотражающие наклейки и нашивки на одежду. Светоотражающие элементы - помощники на дорогах.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 фар, попавших на них, тут же «вернется» к водителю, и он заметит пешехода. Применение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световозвращающих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приспособлений снижает тяжесть последствий ДТП на 70%.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endParaRPr lang="ru-RU" sz="2000" b="1" u="sng" spc="-1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000" b="1" u="sng" spc="-1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45135" algn="just"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63361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66ab55fdc5c89cb8b6dad55bb84e5bc63a8251b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563</Words>
  <Application>Microsoft Office PowerPoint</Application>
  <PresentationFormat>Экран (4:3)</PresentationFormat>
  <Paragraphs>59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user</cp:lastModifiedBy>
  <cp:revision>43</cp:revision>
  <dcterms:created xsi:type="dcterms:W3CDTF">2014-10-26T07:22:07Z</dcterms:created>
  <dcterms:modified xsi:type="dcterms:W3CDTF">2020-12-08T07:48:45Z</dcterms:modified>
</cp:coreProperties>
</file>