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78" r:id="rId3"/>
    <p:sldId id="257" r:id="rId4"/>
    <p:sldId id="258" r:id="rId5"/>
    <p:sldId id="259" r:id="rId6"/>
    <p:sldId id="260" r:id="rId7"/>
    <p:sldId id="276" r:id="rId8"/>
    <p:sldId id="261" r:id="rId9"/>
    <p:sldId id="262" r:id="rId10"/>
    <p:sldId id="263" r:id="rId11"/>
    <p:sldId id="264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11.11.2019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2800" dirty="0" smtClean="0"/>
              <a:t>Составили педагоги группы № 1:</a:t>
            </a:r>
            <a:br>
              <a:rPr lang="ru-RU" sz="2800" dirty="0" smtClean="0"/>
            </a:br>
            <a:r>
              <a:rPr lang="ru-RU" sz="2800" dirty="0" err="1" smtClean="0"/>
              <a:t>Кочикова</a:t>
            </a:r>
            <a:r>
              <a:rPr lang="ru-RU" sz="2800" dirty="0" smtClean="0"/>
              <a:t> Е.Н.</a:t>
            </a:r>
            <a:br>
              <a:rPr lang="ru-RU" sz="2800" dirty="0" smtClean="0"/>
            </a:br>
            <a:r>
              <a:rPr lang="ru-RU" sz="2800" dirty="0" err="1" smtClean="0"/>
              <a:t>Похлебалова</a:t>
            </a:r>
            <a:r>
              <a:rPr lang="ru-RU" sz="2800" dirty="0" smtClean="0"/>
              <a:t> Н.А</a:t>
            </a:r>
            <a:br>
              <a:rPr lang="ru-RU" sz="2800" dirty="0" smtClean="0"/>
            </a:br>
            <a:r>
              <a:rPr lang="ru-RU" sz="2800" dirty="0" smtClean="0"/>
              <a:t>Фомичева О.В.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45720" indent="0">
              <a:buNone/>
            </a:pPr>
            <a:endParaRPr lang="ru-RU" sz="3600" dirty="0" smtClean="0"/>
          </a:p>
          <a:p>
            <a:pPr marL="45720" indent="0">
              <a:buNone/>
            </a:pPr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</a:rPr>
              <a:t>Беседа с детьми по сюжетным картинкам </a:t>
            </a:r>
            <a:r>
              <a:rPr lang="ru-RU" sz="3600" dirty="0" smtClean="0">
                <a:solidFill>
                  <a:srgbClr val="FF0000"/>
                </a:solidFill>
              </a:rPr>
              <a:t>«Внимание! Опасно! Правила безопасного поведения ребенка»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0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16632"/>
            <a:ext cx="7992887" cy="6552728"/>
          </a:xfrm>
        </p:spPr>
      </p:pic>
    </p:spTree>
    <p:extLst>
      <p:ext uri="{BB962C8B-B14F-4D97-AF65-F5344CB8AC3E}">
        <p14:creationId xmlns:p14="http://schemas.microsoft.com/office/powerpoint/2010/main" val="125312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8496944" cy="6264696"/>
          </a:xfrm>
        </p:spPr>
      </p:pic>
    </p:spTree>
    <p:extLst>
      <p:ext uri="{BB962C8B-B14F-4D97-AF65-F5344CB8AC3E}">
        <p14:creationId xmlns:p14="http://schemas.microsoft.com/office/powerpoint/2010/main" val="412302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88640"/>
            <a:ext cx="8352927" cy="6192688"/>
          </a:xfrm>
        </p:spPr>
      </p:pic>
    </p:spTree>
    <p:extLst>
      <p:ext uri="{BB962C8B-B14F-4D97-AF65-F5344CB8AC3E}">
        <p14:creationId xmlns:p14="http://schemas.microsoft.com/office/powerpoint/2010/main" val="180138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60648"/>
            <a:ext cx="8568952" cy="6192688"/>
          </a:xfrm>
        </p:spPr>
      </p:pic>
    </p:spTree>
    <p:extLst>
      <p:ext uri="{BB962C8B-B14F-4D97-AF65-F5344CB8AC3E}">
        <p14:creationId xmlns:p14="http://schemas.microsoft.com/office/powerpoint/2010/main" val="2318499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280920" cy="6192688"/>
          </a:xfrm>
        </p:spPr>
      </p:pic>
    </p:spTree>
    <p:extLst>
      <p:ext uri="{BB962C8B-B14F-4D97-AF65-F5344CB8AC3E}">
        <p14:creationId xmlns:p14="http://schemas.microsoft.com/office/powerpoint/2010/main" val="41239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60648"/>
            <a:ext cx="8136904" cy="6192688"/>
          </a:xfrm>
        </p:spPr>
      </p:pic>
    </p:spTree>
    <p:extLst>
      <p:ext uri="{BB962C8B-B14F-4D97-AF65-F5344CB8AC3E}">
        <p14:creationId xmlns:p14="http://schemas.microsoft.com/office/powerpoint/2010/main" val="166785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8640"/>
            <a:ext cx="8424936" cy="6336704"/>
          </a:xfrm>
        </p:spPr>
      </p:pic>
    </p:spTree>
    <p:extLst>
      <p:ext uri="{BB962C8B-B14F-4D97-AF65-F5344CB8AC3E}">
        <p14:creationId xmlns:p14="http://schemas.microsoft.com/office/powerpoint/2010/main" val="3094887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414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8136904" cy="6120679"/>
          </a:xfrm>
        </p:spPr>
      </p:pic>
    </p:spTree>
    <p:extLst>
      <p:ext uri="{BB962C8B-B14F-4D97-AF65-F5344CB8AC3E}">
        <p14:creationId xmlns:p14="http://schemas.microsoft.com/office/powerpoint/2010/main" val="1009062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96944" cy="6120680"/>
          </a:xfrm>
        </p:spPr>
      </p:pic>
    </p:spTree>
    <p:extLst>
      <p:ext uri="{BB962C8B-B14F-4D97-AF65-F5344CB8AC3E}">
        <p14:creationId xmlns:p14="http://schemas.microsoft.com/office/powerpoint/2010/main" val="23539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352928" cy="5976664"/>
          </a:xfrm>
        </p:spPr>
      </p:pic>
    </p:spTree>
    <p:extLst>
      <p:ext uri="{BB962C8B-B14F-4D97-AF65-F5344CB8AC3E}">
        <p14:creationId xmlns:p14="http://schemas.microsoft.com/office/powerpoint/2010/main" val="335559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7" y="188640"/>
            <a:ext cx="8136904" cy="6480720"/>
          </a:xfrm>
        </p:spPr>
      </p:pic>
    </p:spTree>
    <p:extLst>
      <p:ext uri="{BB962C8B-B14F-4D97-AF65-F5344CB8AC3E}">
        <p14:creationId xmlns:p14="http://schemas.microsoft.com/office/powerpoint/2010/main" val="3572440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60648"/>
            <a:ext cx="8496943" cy="6336704"/>
          </a:xfrm>
        </p:spPr>
      </p:pic>
    </p:spTree>
    <p:extLst>
      <p:ext uri="{BB962C8B-B14F-4D97-AF65-F5344CB8AC3E}">
        <p14:creationId xmlns:p14="http://schemas.microsoft.com/office/powerpoint/2010/main" val="365779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19" cy="6120680"/>
          </a:xfrm>
        </p:spPr>
      </p:pic>
    </p:spTree>
    <p:extLst>
      <p:ext uri="{BB962C8B-B14F-4D97-AF65-F5344CB8AC3E}">
        <p14:creationId xmlns:p14="http://schemas.microsoft.com/office/powerpoint/2010/main" val="2303220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0648"/>
            <a:ext cx="8280920" cy="6192687"/>
          </a:xfrm>
        </p:spPr>
      </p:pic>
    </p:spTree>
    <p:extLst>
      <p:ext uri="{BB962C8B-B14F-4D97-AF65-F5344CB8AC3E}">
        <p14:creationId xmlns:p14="http://schemas.microsoft.com/office/powerpoint/2010/main" val="84707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21</TotalTime>
  <Words>22</Words>
  <Application>Microsoft Office PowerPoint</Application>
  <PresentationFormat>Экран (4:3)</PresentationFormat>
  <Paragraphs>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Воздушный поток</vt:lpstr>
      <vt:lpstr>Составили педагоги группы № 1: Кочикова Е.Н. Похлебалова Н.А Фомичева О.В.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kochikov2012</dc:creator>
  <cp:lastModifiedBy>kochikov2012</cp:lastModifiedBy>
  <cp:revision>5</cp:revision>
  <dcterms:created xsi:type="dcterms:W3CDTF">2018-09-18T21:34:49Z</dcterms:created>
  <dcterms:modified xsi:type="dcterms:W3CDTF">2019-11-11T18:13:34Z</dcterms:modified>
</cp:coreProperties>
</file>