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4" r:id="rId2"/>
    <p:sldId id="257" r:id="rId3"/>
    <p:sldId id="258" r:id="rId4"/>
    <p:sldId id="259" r:id="rId5"/>
    <p:sldId id="260" r:id="rId6"/>
    <p:sldId id="261" r:id="rId7"/>
    <p:sldId id="280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0000"/>
    <a:srgbClr val="0033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47" autoAdjust="0"/>
    <p:restoredTop sz="94660"/>
  </p:normalViewPr>
  <p:slideViewPr>
    <p:cSldViewPr>
      <p:cViewPr varScale="1">
        <p:scale>
          <a:sx n="53" d="100"/>
          <a:sy n="53" d="100"/>
        </p:scale>
        <p:origin x="931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DB246-7586-40F2-AFB2-AEC9DE31A5BC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0DB46-6BBD-4708-92EB-E5A978B33A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63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FB2C3-2699-478E-BFF0-A1BEBF5D171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040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930F6-84A3-4828-86C1-FBF337EBC1B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heck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3.png"/><Relationship Id="rId18" Type="http://schemas.openxmlformats.org/officeDocument/2006/relationships/image" Target="../media/image58.jpeg"/><Relationship Id="rId3" Type="http://schemas.openxmlformats.org/officeDocument/2006/relationships/slideLayout" Target="../slideLayouts/slideLayout7.xml"/><Relationship Id="rId21" Type="http://schemas.openxmlformats.org/officeDocument/2006/relationships/oleObject" Target="../embeddings/oleObject5.bin"/><Relationship Id="rId7" Type="http://schemas.openxmlformats.org/officeDocument/2006/relationships/image" Target="../media/image49.emf"/><Relationship Id="rId12" Type="http://schemas.openxmlformats.org/officeDocument/2006/relationships/image" Target="../media/image52.jpeg"/><Relationship Id="rId17" Type="http://schemas.openxmlformats.org/officeDocument/2006/relationships/image" Target="../media/image57.png"/><Relationship Id="rId2" Type="http://schemas.openxmlformats.org/officeDocument/2006/relationships/audio" Target="../media/audio10.wav"/><Relationship Id="rId16" Type="http://schemas.openxmlformats.org/officeDocument/2006/relationships/image" Target="../media/image56.png"/><Relationship Id="rId20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1.emf"/><Relationship Id="rId24" Type="http://schemas.openxmlformats.org/officeDocument/2006/relationships/image" Target="../media/image59.png"/><Relationship Id="rId5" Type="http://schemas.openxmlformats.org/officeDocument/2006/relationships/image" Target="../media/image10.jpeg"/><Relationship Id="rId15" Type="http://schemas.openxmlformats.org/officeDocument/2006/relationships/image" Target="../media/image55.png"/><Relationship Id="rId23" Type="http://schemas.openxmlformats.org/officeDocument/2006/relationships/image" Target="../media/image14.pn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0.emf"/><Relationship Id="rId14" Type="http://schemas.openxmlformats.org/officeDocument/2006/relationships/image" Target="../media/image54.png"/><Relationship Id="rId22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jpeg"/><Relationship Id="rId7" Type="http://schemas.openxmlformats.org/officeDocument/2006/relationships/image" Target="../media/image62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image" Target="../media/image59.png"/><Relationship Id="rId5" Type="http://schemas.openxmlformats.org/officeDocument/2006/relationships/image" Target="../media/image14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5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8.wmf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14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jpe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3.jpe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5.jpe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3.jpe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jpe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0.jpe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5.jpe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13" Type="http://schemas.openxmlformats.org/officeDocument/2006/relationships/image" Target="../media/image92.png"/><Relationship Id="rId3" Type="http://schemas.openxmlformats.org/officeDocument/2006/relationships/image" Target="../media/image83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9.png"/><Relationship Id="rId1" Type="http://schemas.openxmlformats.org/officeDocument/2006/relationships/audio" Target="../media/audio22.wav"/><Relationship Id="rId6" Type="http://schemas.openxmlformats.org/officeDocument/2006/relationships/image" Target="../media/image42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5" Type="http://schemas.openxmlformats.org/officeDocument/2006/relationships/audio" Target="../media/audio23.wav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3.jpe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59.png"/><Relationship Id="rId4" Type="http://schemas.openxmlformats.org/officeDocument/2006/relationships/image" Target="../media/image87.gif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5" Type="http://schemas.openxmlformats.org/officeDocument/2006/relationships/image" Target="../media/image59.png"/><Relationship Id="rId4" Type="http://schemas.openxmlformats.org/officeDocument/2006/relationships/hyperlink" Target="http://www.images.yandex.r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7.jpeg"/><Relationship Id="rId5" Type="http://schemas.openxmlformats.org/officeDocument/2006/relationships/image" Target="../media/image7.pn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9.jpeg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14.png"/><Relationship Id="rId4" Type="http://schemas.openxmlformats.org/officeDocument/2006/relationships/image" Target="../media/image26.png"/><Relationship Id="rId9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10" Type="http://schemas.openxmlformats.org/officeDocument/2006/relationships/image" Target="../media/image45.png"/><Relationship Id="rId4" Type="http://schemas.openxmlformats.org/officeDocument/2006/relationships/image" Target="../media/image41.jpeg"/><Relationship Id="rId9" Type="http://schemas.openxmlformats.org/officeDocument/2006/relationships/image" Target="../media/image4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14.png"/><Relationship Id="rId5" Type="http://schemas.openxmlformats.org/officeDocument/2006/relationships/image" Target="../media/image47.gi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0100" y="1500174"/>
            <a:ext cx="3143273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Правила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поведения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воспитанных детей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4572008"/>
            <a:ext cx="3000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(«Один дома»)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4" name="~PP1481.WAV">
            <a:hlinkClick r:id="" action="ppaction://media"/>
          </p:cNvPr>
          <p:cNvPicPr>
            <a:picLocks noRot="1" noChangeAspect="1"/>
          </p:cNvPicPr>
          <p:nvPr>
            <a:wavAudioFile r:embed="rId1" name="~PP1481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929190" y="4429132"/>
          <a:ext cx="53498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CorelDRAW" r:id="rId6" imgW="2037240" imgH="1905480" progId="">
                  <p:embed/>
                </p:oleObj>
              </mc:Choice>
              <mc:Fallback>
                <p:oleObj name="CorelDRAW" r:id="rId6" imgW="2037240" imgH="19054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4429132"/>
                        <a:ext cx="534987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500694" y="6143644"/>
          <a:ext cx="571500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CorelDRAW" r:id="rId8" imgW="2037240" imgH="1905480" progId="">
                  <p:embed/>
                </p:oleObj>
              </mc:Choice>
              <mc:Fallback>
                <p:oleObj name="CorelDRAW" r:id="rId8" imgW="2037240" imgH="190548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94" y="6143644"/>
                        <a:ext cx="571500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286116" y="5500702"/>
          <a:ext cx="598487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CorelDRAW" r:id="rId10" imgW="2037240" imgH="1905480" progId="">
                  <p:embed/>
                </p:oleObj>
              </mc:Choice>
              <mc:Fallback>
                <p:oleObj name="CorelDRAW" r:id="rId10" imgW="2037240" imgH="190548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16" y="5500702"/>
                        <a:ext cx="598487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7" descr="2007"/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7358082" y="6000768"/>
            <a:ext cx="1514219" cy="642942"/>
          </a:xfrm>
          <a:prstGeom prst="rect">
            <a:avLst/>
          </a:prstGeom>
          <a:noFill/>
        </p:spPr>
      </p:pic>
      <p:pic>
        <p:nvPicPr>
          <p:cNvPr id="1029" name="Picture 5" descr="C:\Documents and Settings\Ольга\Рабочий стол\картинки\Новая папка (2)\игрушки\dc701436b9b3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071670" y="5786454"/>
            <a:ext cx="718393" cy="720000"/>
          </a:xfrm>
          <a:prstGeom prst="rect">
            <a:avLst/>
          </a:prstGeom>
          <a:noFill/>
        </p:spPr>
      </p:pic>
      <p:pic>
        <p:nvPicPr>
          <p:cNvPr id="1030" name="Picture 6" descr="C:\Documents and Settings\Ольга\Рабочий стол\картинки\Новая папка (2)\игрушки\bbb508ab05e9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3929058" y="5072074"/>
            <a:ext cx="995351" cy="989961"/>
          </a:xfrm>
          <a:prstGeom prst="rect">
            <a:avLst/>
          </a:prstGeom>
          <a:noFill/>
        </p:spPr>
      </p:pic>
      <p:pic>
        <p:nvPicPr>
          <p:cNvPr id="1031" name="Picture 7" descr="C:\Documents and Settings\Ольга\Рабочий стол\картинки\Новая папка (2)\игрушки\9b18a1327af1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5929322" y="5643578"/>
            <a:ext cx="1071570" cy="658887"/>
          </a:xfrm>
          <a:prstGeom prst="rect">
            <a:avLst/>
          </a:prstGeom>
          <a:noFill/>
        </p:spPr>
      </p:pic>
      <p:pic>
        <p:nvPicPr>
          <p:cNvPr id="1032" name="Picture 8" descr="C:\Documents and Settings\Ольга\Рабочий стол\картинки\Новая папка (2)\игрушки\d9ea89020a67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6858016" y="5000636"/>
            <a:ext cx="966968" cy="993763"/>
          </a:xfrm>
          <a:prstGeom prst="rect">
            <a:avLst/>
          </a:prstGeom>
          <a:noFill/>
        </p:spPr>
      </p:pic>
      <p:pic>
        <p:nvPicPr>
          <p:cNvPr id="11" name="Picture 10" descr="mch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2643174" y="5000636"/>
            <a:ext cx="785818" cy="785818"/>
          </a:xfrm>
          <a:prstGeom prst="rect">
            <a:avLst/>
          </a:prstGeom>
          <a:noFill/>
        </p:spPr>
      </p:pic>
      <p:pic>
        <p:nvPicPr>
          <p:cNvPr id="13" name="Picture 8" descr="illustration_tech_11"/>
          <p:cNvPicPr>
            <a:picLocks noChangeAspect="1" noChangeArrowheads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6072206"/>
            <a:ext cx="1373210" cy="58419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4000496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Игрушек много у меня –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Я их не убираю.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Хотя они уже два дня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Всем проходить мешают!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 что же вышло? – Сам упал,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 было очень больно!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 тех пор я убираться стал  -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 все теперь довольны!.</a:t>
            </a:r>
          </a:p>
        </p:txBody>
      </p:sp>
      <p:pic>
        <p:nvPicPr>
          <p:cNvPr id="16" name="Picture 4" descr="Kartinochki (1)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928926" y="2500306"/>
            <a:ext cx="1857388" cy="2628800"/>
          </a:xfrm>
          <a:prstGeom prst="rect">
            <a:avLst/>
          </a:prstGeom>
          <a:noFill/>
        </p:spPr>
      </p:pic>
      <p:pic>
        <p:nvPicPr>
          <p:cNvPr id="17" name="Picture 6" descr="C:\Documents and Settings\Ольга\Рабочий стол\картинки\Новая папка (2)\игрушки\bbb508ab05e9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500166" y="3500438"/>
            <a:ext cx="995351" cy="989961"/>
          </a:xfrm>
          <a:prstGeom prst="rect">
            <a:avLst/>
          </a:prstGeom>
          <a:noFill/>
        </p:spPr>
      </p:pic>
      <p:pic>
        <p:nvPicPr>
          <p:cNvPr id="18" name="Picture 8" descr="C:\Documents and Settings\Ольга\Рабочий стол\картинки\Новая папка (2)\игрушки\d9ea89020a67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500562" y="2000240"/>
            <a:ext cx="966968" cy="993763"/>
          </a:xfrm>
          <a:prstGeom prst="rect">
            <a:avLst/>
          </a:prstGeom>
          <a:noFill/>
        </p:spPr>
      </p:pic>
      <p:pic>
        <p:nvPicPr>
          <p:cNvPr id="19" name="Picture 10" descr="mch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8358182" y="4357694"/>
            <a:ext cx="785818" cy="785818"/>
          </a:xfrm>
          <a:prstGeom prst="rect">
            <a:avLst/>
          </a:prstGeom>
          <a:noFill/>
        </p:spPr>
      </p:pic>
      <p:pic>
        <p:nvPicPr>
          <p:cNvPr id="20" name="Picture 5" descr="C:\Documents and Settings\Ольга\Рабочий стол\картинки\Новая папка (2)\игрушки\dc701436b9b3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572396" y="4429132"/>
            <a:ext cx="718393" cy="720000"/>
          </a:xfrm>
          <a:prstGeom prst="rect">
            <a:avLst/>
          </a:prstGeom>
          <a:noFill/>
        </p:spPr>
      </p:pic>
      <p:pic>
        <p:nvPicPr>
          <p:cNvPr id="21" name="Picture 7" descr="C:\Documents and Settings\Ольга\Рабочий стол\картинки\Новая папка (2)\игрушки\9b18a1327af1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214414" y="6199113"/>
            <a:ext cx="1071570" cy="658887"/>
          </a:xfrm>
          <a:prstGeom prst="rect">
            <a:avLst/>
          </a:prstGeom>
          <a:noFill/>
        </p:spPr>
      </p:pic>
      <p:pic>
        <p:nvPicPr>
          <p:cNvPr id="22" name="Picture 17" descr="2007"/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7510482" y="6153168"/>
            <a:ext cx="1514219" cy="642942"/>
          </a:xfrm>
          <a:prstGeom prst="rect">
            <a:avLst/>
          </a:prstGeom>
          <a:noFill/>
        </p:spPr>
      </p:pic>
      <p:pic>
        <p:nvPicPr>
          <p:cNvPr id="23" name="Picture 8" descr="illustration_tech_11"/>
          <p:cNvPicPr>
            <a:picLocks noChangeAspect="1" noChangeArrowheads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6273807"/>
            <a:ext cx="1373210" cy="584193"/>
          </a:xfrm>
          <a:prstGeom prst="rect">
            <a:avLst/>
          </a:prstGeom>
          <a:noFill/>
        </p:spPr>
      </p:pic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4929190" y="6072206"/>
          <a:ext cx="5715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CorelDRAW" r:id="rId20" imgW="2037240" imgH="1905480" progId="">
                  <p:embed/>
                </p:oleObj>
              </mc:Choice>
              <mc:Fallback>
                <p:oleObj name="CorelDRAW" r:id="rId20" imgW="2037240" imgH="190548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6072206"/>
                        <a:ext cx="57150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5" name="Object 11"/>
          <p:cNvGraphicFramePr>
            <a:graphicFrameLocks noChangeAspect="1"/>
          </p:cNvGraphicFramePr>
          <p:nvPr/>
        </p:nvGraphicFramePr>
        <p:xfrm>
          <a:off x="4500562" y="6143644"/>
          <a:ext cx="53498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CorelDRAW" r:id="rId21" imgW="2037240" imgH="1905480" progId="">
                  <p:embed/>
                </p:oleObj>
              </mc:Choice>
              <mc:Fallback>
                <p:oleObj name="CorelDRAW" r:id="rId21" imgW="2037240" imgH="190548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6143644"/>
                        <a:ext cx="534987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" name="Object 12"/>
          <p:cNvGraphicFramePr>
            <a:graphicFrameLocks noChangeAspect="1"/>
          </p:cNvGraphicFramePr>
          <p:nvPr/>
        </p:nvGraphicFramePr>
        <p:xfrm>
          <a:off x="4714876" y="5786454"/>
          <a:ext cx="5984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CorelDRAW" r:id="rId22" imgW="2037240" imgH="1905480" progId="">
                  <p:embed/>
                </p:oleObj>
              </mc:Choice>
              <mc:Fallback>
                <p:oleObj name="CorelDRAW" r:id="rId22" imgW="2037240" imgH="190548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5786454"/>
                        <a:ext cx="598488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7" descr="1681daf8ccbe"/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 flipH="1">
            <a:off x="3000364" y="1142984"/>
            <a:ext cx="1001692" cy="1071570"/>
          </a:xfrm>
          <a:prstGeom prst="rect">
            <a:avLst/>
          </a:prstGeom>
          <a:noFill/>
        </p:spPr>
      </p:pic>
      <p:pic>
        <p:nvPicPr>
          <p:cNvPr id="26" name="~PP636.WAV">
            <a:hlinkClick r:id="" action="ppaction://media"/>
          </p:cNvPr>
          <p:cNvPicPr>
            <a:picLocks noRot="1" noChangeAspect="1"/>
          </p:cNvPicPr>
          <p:nvPr>
            <a:wavAudioFile r:embed="rId2" name="~PP636.WAV"/>
          </p:nvPr>
        </p:nvPicPr>
        <p:blipFill>
          <a:blip r:embed="rId2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4486284" cy="29718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Выйдешь на балкон – так и знай: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Там на стулья не вставай!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Это может быть опасно –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Падать сверху так ужасно!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На  перила не взбирайся,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Низко не перегибайся –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Будет сложно удержаться…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Ты ж не хочешь вниз сорваться?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5362" name="Picture 2" descr="C:\Documents and Settings\Ольга\Рабочий стол\картинки\Новая папка (2)\b679d474138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868" y="3594243"/>
            <a:ext cx="2978847" cy="3263757"/>
          </a:xfrm>
          <a:prstGeom prst="rect">
            <a:avLst/>
          </a:prstGeom>
          <a:noFill/>
        </p:spPr>
      </p:pic>
      <p:pic>
        <p:nvPicPr>
          <p:cNvPr id="7" name="Picture 4" descr="Kartinochki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1785926"/>
            <a:ext cx="2714644" cy="3842092"/>
          </a:xfrm>
          <a:prstGeom prst="rect">
            <a:avLst/>
          </a:prstGeom>
          <a:noFill/>
        </p:spPr>
      </p:pic>
      <p:pic>
        <p:nvPicPr>
          <p:cNvPr id="8" name="Picture 4" descr="Kartinochki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015908"/>
            <a:ext cx="2714644" cy="3842092"/>
          </a:xfrm>
          <a:prstGeom prst="rect">
            <a:avLst/>
          </a:prstGeom>
          <a:noFill/>
        </p:spPr>
      </p:pic>
      <p:pic>
        <p:nvPicPr>
          <p:cNvPr id="11" name="Picture 7" descr="1681daf8ccbe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3500430" y="1857364"/>
            <a:ext cx="1001692" cy="1071570"/>
          </a:xfrm>
          <a:prstGeom prst="rect">
            <a:avLst/>
          </a:prstGeom>
          <a:noFill/>
        </p:spPr>
      </p:pic>
      <p:pic>
        <p:nvPicPr>
          <p:cNvPr id="37890" name="Picture 2" descr="C:\Documents and Settings\Кирилл\Рабочий стол\МАМА\анимация\13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2400000">
            <a:off x="6426671" y="2366716"/>
            <a:ext cx="2809913" cy="792000"/>
          </a:xfrm>
          <a:prstGeom prst="rect">
            <a:avLst/>
          </a:prstGeom>
          <a:noFill/>
        </p:spPr>
      </p:pic>
      <p:pic>
        <p:nvPicPr>
          <p:cNvPr id="9" name="~PP2797.WAV">
            <a:hlinkClick r:id="" action="ppaction://media"/>
          </p:cNvPr>
          <p:cNvPicPr>
            <a:picLocks noRot="1" noChangeAspect="1"/>
          </p:cNvPicPr>
          <p:nvPr>
            <a:wavAudioFile r:embed="rId1" name="~PP2797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5214942" cy="264318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Знай, по перилам опасно кататься!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Можешь случайно не удержаться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Или за что-нибудь вдруг зацепиться –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Больно мой, друг, на ступеньки свалиться!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Если сорвёшься в проём – что тогда?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Это уже пострашнее беда!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Так что, прошу, не рискуй, не катайся,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А по ступенькам спокойно спускайся!</a:t>
            </a:r>
            <a:endParaRPr lang="ru-RU" sz="2000" b="1" dirty="0">
              <a:solidFill>
                <a:srgbClr val="003300"/>
              </a:solidFill>
            </a:endParaRPr>
          </a:p>
        </p:txBody>
      </p:sp>
      <p:pic>
        <p:nvPicPr>
          <p:cNvPr id="4" name="Picture 2" descr="http://b.foto.radikal.ru/0605/5b639c51963e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42976" y="857232"/>
            <a:ext cx="2362200" cy="3571875"/>
          </a:xfrm>
          <a:prstGeom prst="rect">
            <a:avLst/>
          </a:prstGeom>
          <a:noFill/>
        </p:spPr>
      </p:pic>
      <p:pic>
        <p:nvPicPr>
          <p:cNvPr id="5" name="Picture 7" descr="1681daf8ccbe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4214810" y="1500174"/>
            <a:ext cx="1001692" cy="1071570"/>
          </a:xfrm>
          <a:prstGeom prst="rect">
            <a:avLst/>
          </a:prstGeom>
          <a:noFill/>
        </p:spPr>
      </p:pic>
      <p:pic>
        <p:nvPicPr>
          <p:cNvPr id="6" name="Picture 2" descr="http://b.foto.radikal.ru/0605/5b639c51963e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488" y="2428868"/>
            <a:ext cx="2362200" cy="3571875"/>
          </a:xfrm>
          <a:prstGeom prst="rect">
            <a:avLst/>
          </a:prstGeom>
          <a:noFill/>
        </p:spPr>
      </p:pic>
      <p:pic>
        <p:nvPicPr>
          <p:cNvPr id="7" name="~PP406.WAV">
            <a:hlinkClick r:id="" action="ppaction://media"/>
          </p:cNvPr>
          <p:cNvPicPr>
            <a:picLocks noRot="1" noChangeAspect="1"/>
          </p:cNvPicPr>
          <p:nvPr>
            <a:wavAudioFile r:embed="rId1" name="~PP406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L 0.12587 0.4516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" y="2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1.66667E-6 7.40741E-7 L 0.07882 0.31505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572000" cy="207167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dirty="0" smtClean="0"/>
              <a:t>Если квартира твоя высоко</a:t>
            </a:r>
          </a:p>
          <a:p>
            <a:pPr>
              <a:buNone/>
            </a:pPr>
            <a:r>
              <a:rPr lang="ru-RU" sz="2000" dirty="0" smtClean="0"/>
              <a:t>И добираться туда нелегко,</a:t>
            </a:r>
          </a:p>
          <a:p>
            <a:pPr>
              <a:buNone/>
            </a:pPr>
            <a:r>
              <a:rPr lang="ru-RU" sz="2000" dirty="0" smtClean="0"/>
              <a:t>Пользуйся лифтом, но только учти:</a:t>
            </a:r>
          </a:p>
          <a:p>
            <a:pPr>
              <a:buNone/>
            </a:pPr>
            <a:r>
              <a:rPr lang="ru-RU" sz="2000" dirty="0" smtClean="0"/>
              <a:t>В лифт с незнакомцами не заходи!</a:t>
            </a:r>
          </a:p>
          <a:p>
            <a:pPr>
              <a:buNone/>
            </a:pPr>
            <a:r>
              <a:rPr lang="ru-RU" sz="2000" dirty="0" smtClean="0"/>
              <a:t>Могут обидеть тебя, напугать</a:t>
            </a:r>
          </a:p>
          <a:p>
            <a:pPr>
              <a:buNone/>
            </a:pPr>
            <a:r>
              <a:rPr lang="ru-RU" sz="2000" dirty="0" smtClean="0"/>
              <a:t>Можешь серьёзно тогда пострадать!</a:t>
            </a:r>
            <a:endParaRPr lang="ru-RU" sz="2000" dirty="0"/>
          </a:p>
        </p:txBody>
      </p:sp>
      <p:pic>
        <p:nvPicPr>
          <p:cNvPr id="16386" name="Picture 2" descr="C:\Documents and Settings\Ольга\Рабочий стол\картинки\Новая папка (2)\boys3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2786058"/>
            <a:ext cx="1343495" cy="3702076"/>
          </a:xfrm>
          <a:prstGeom prst="rect">
            <a:avLst/>
          </a:prstGeom>
          <a:noFill/>
        </p:spPr>
      </p:pic>
      <p:pic>
        <p:nvPicPr>
          <p:cNvPr id="16387" name="Picture 3" descr="C:\Documents and Settings\Ольга\Рабочий стол\картинки\Новая папка (2)\boys36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2643183"/>
            <a:ext cx="2031603" cy="4214818"/>
          </a:xfrm>
          <a:prstGeom prst="rect">
            <a:avLst/>
          </a:prstGeom>
          <a:noFill/>
        </p:spPr>
      </p:pic>
      <p:pic>
        <p:nvPicPr>
          <p:cNvPr id="6" name="Picture 15" descr="HAPPYBO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986206"/>
            <a:ext cx="1768383" cy="2871794"/>
          </a:xfrm>
          <a:prstGeom prst="rect">
            <a:avLst/>
          </a:prstGeom>
          <a:noFill/>
        </p:spPr>
      </p:pic>
      <p:pic>
        <p:nvPicPr>
          <p:cNvPr id="7" name="Picture 7" descr="1681daf8ccb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3571868" y="928670"/>
            <a:ext cx="1001692" cy="1071570"/>
          </a:xfrm>
          <a:prstGeom prst="rect">
            <a:avLst/>
          </a:prstGeom>
          <a:noFill/>
        </p:spPr>
      </p:pic>
      <p:pic>
        <p:nvPicPr>
          <p:cNvPr id="8" name="~PP3522.WAV">
            <a:hlinkClick r:id="" action="ppaction://media"/>
          </p:cNvPr>
          <p:cNvPicPr>
            <a:picLocks noRot="1" noChangeAspect="1"/>
          </p:cNvPicPr>
          <p:nvPr>
            <a:wavAudioFile r:embed="rId1" name="~PP3522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000496" cy="228599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Если в дверь звонит звонок</a:t>
            </a:r>
          </a:p>
          <a:p>
            <a:pPr>
              <a:buNone/>
            </a:pPr>
            <a:r>
              <a:rPr lang="ru-RU" sz="2000" dirty="0" smtClean="0"/>
              <a:t>Посмотри сперва в глазок,</a:t>
            </a:r>
          </a:p>
          <a:p>
            <a:pPr>
              <a:buNone/>
            </a:pPr>
            <a:r>
              <a:rPr lang="ru-RU" sz="2000" dirty="0" smtClean="0"/>
              <a:t>Кто пришёл к тебе, узнай,</a:t>
            </a:r>
          </a:p>
          <a:p>
            <a:pPr>
              <a:buNone/>
            </a:pPr>
            <a:r>
              <a:rPr lang="ru-RU" sz="2000" dirty="0" smtClean="0"/>
              <a:t>Но чужим не открывай!</a:t>
            </a:r>
          </a:p>
          <a:p>
            <a:pPr>
              <a:buNone/>
            </a:pPr>
            <a:r>
              <a:rPr lang="ru-RU" sz="2000" dirty="0" smtClean="0"/>
              <a:t>А не станут отвечать – </a:t>
            </a:r>
          </a:p>
          <a:p>
            <a:pPr>
              <a:buNone/>
            </a:pPr>
            <a:r>
              <a:rPr lang="ru-RU" sz="2000" dirty="0" smtClean="0"/>
              <a:t>Дверь не вздумай открывать!</a:t>
            </a:r>
            <a:endParaRPr lang="ru-RU" sz="2000" dirty="0"/>
          </a:p>
        </p:txBody>
      </p:sp>
      <p:pic>
        <p:nvPicPr>
          <p:cNvPr id="17410" name="Picture 2" descr="C:\Documents and Settings\Ольга\Рабочий стол\картинки\Новая папка (2)\b679d474138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14942" y="3857628"/>
            <a:ext cx="2500330" cy="2739473"/>
          </a:xfrm>
          <a:prstGeom prst="rect">
            <a:avLst/>
          </a:prstGeom>
          <a:noFill/>
        </p:spPr>
      </p:pic>
      <p:pic>
        <p:nvPicPr>
          <p:cNvPr id="6" name="Picture 3" descr="Рисунок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00694" y="1857364"/>
            <a:ext cx="1857388" cy="3585307"/>
          </a:xfrm>
          <a:prstGeom prst="rect">
            <a:avLst/>
          </a:prstGeom>
          <a:noFill/>
        </p:spPr>
      </p:pic>
      <p:pic>
        <p:nvPicPr>
          <p:cNvPr id="7" name="Picture 7" descr="1681daf8ccbe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2928926" y="1142984"/>
            <a:ext cx="1001692" cy="1071570"/>
          </a:xfrm>
          <a:prstGeom prst="rect">
            <a:avLst/>
          </a:prstGeom>
          <a:noFill/>
        </p:spPr>
      </p:pic>
      <p:pic>
        <p:nvPicPr>
          <p:cNvPr id="8" name="~PP3951.WAV">
            <a:hlinkClick r:id="" action="ppaction://media"/>
          </p:cNvPr>
          <p:cNvPicPr>
            <a:picLocks noRot="1" noChangeAspect="1"/>
          </p:cNvPicPr>
          <p:nvPr>
            <a:wavAudioFile r:embed="rId1" name="~PP3951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Отгадай загадки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5043494" cy="254318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Он с хоботом резиновым,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 желудком парусиновым.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Как загудит его мотор,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Глотает он и пыль и сор. </a:t>
            </a:r>
          </a:p>
          <a:p>
            <a:endParaRPr lang="ru-RU" dirty="0"/>
          </a:p>
        </p:txBody>
      </p:sp>
      <p:pic>
        <p:nvPicPr>
          <p:cNvPr id="18435" name="Picture 3" descr="C:\Documents and Settings\Ольга\Рабочий стол\картинки\Новая папка (2)\miele_s_5481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5" y="1714488"/>
            <a:ext cx="3138290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Kartinochki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286256"/>
            <a:ext cx="1574800" cy="2228850"/>
          </a:xfrm>
          <a:prstGeom prst="rect">
            <a:avLst/>
          </a:prstGeom>
          <a:noFill/>
        </p:spPr>
      </p:pic>
      <p:pic>
        <p:nvPicPr>
          <p:cNvPr id="9" name="Picture 5" descr="Kartinochki (10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4357694"/>
            <a:ext cx="1857388" cy="2176449"/>
          </a:xfrm>
          <a:prstGeom prst="rect">
            <a:avLst/>
          </a:prstGeom>
          <a:noFill/>
        </p:spPr>
      </p:pic>
      <p:pic>
        <p:nvPicPr>
          <p:cNvPr id="10" name="Picture 7" descr="1681daf8ccb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1472" y="214290"/>
            <a:ext cx="1285884" cy="1285884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643834" y="285728"/>
            <a:ext cx="1042416" cy="1042416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~PP1580.WAV">
            <a:hlinkClick r:id="" action="ppaction://media"/>
          </p:cNvPr>
          <p:cNvPicPr>
            <a:picLocks noRot="1" noChangeAspect="1"/>
          </p:cNvPicPr>
          <p:nvPr>
            <a:wavAudioFile r:embed="rId1" name="~PP1580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28604"/>
            <a:ext cx="4757742" cy="3543312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Без шофера, без колес,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А домой меня привез.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Прокатил меня почти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До дверей квартиры.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Управляли им в пути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Сами пассажиры.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9458" name="Picture 2" descr="C:\Documents and Settings\Ольга\Рабочий стол\картинки\Новая папка (2)\интерьер 2\post-36-115564223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57818" y="1571612"/>
            <a:ext cx="3292101" cy="5000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4" descr="Kartinochki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286256"/>
            <a:ext cx="1574800" cy="2228850"/>
          </a:xfrm>
          <a:prstGeom prst="rect">
            <a:avLst/>
          </a:prstGeom>
          <a:noFill/>
        </p:spPr>
      </p:pic>
      <p:pic>
        <p:nvPicPr>
          <p:cNvPr id="7" name="Picture 5" descr="Kartinochki (10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7356" y="4357710"/>
            <a:ext cx="1857388" cy="2176449"/>
          </a:xfrm>
          <a:prstGeom prst="rect">
            <a:avLst/>
          </a:prstGeom>
          <a:noFill/>
        </p:spPr>
      </p:pic>
      <p:pic>
        <p:nvPicPr>
          <p:cNvPr id="8" name="Picture 7" descr="1681daf8ccb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643438" y="142852"/>
            <a:ext cx="1285884" cy="1285884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7715272" y="285728"/>
            <a:ext cx="1042416" cy="1042416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~PP1368.WAV">
            <a:hlinkClick r:id="" action="ppaction://media"/>
          </p:cNvPr>
          <p:cNvPicPr>
            <a:picLocks noRot="1" noChangeAspect="1"/>
          </p:cNvPicPr>
          <p:nvPr>
            <a:wavAudioFile r:embed="rId1" name="~PP1368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4614866" cy="3357586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33CC"/>
                </a:solidFill>
              </a:rPr>
              <a:t>В деревянном домике</a:t>
            </a:r>
          </a:p>
          <a:p>
            <a:pPr>
              <a:buNone/>
            </a:pPr>
            <a:r>
              <a:rPr lang="ru-RU" b="1" dirty="0" smtClean="0">
                <a:solidFill>
                  <a:srgbClr val="0033CC"/>
                </a:solidFill>
              </a:rPr>
              <a:t>Проживают гномики.</a:t>
            </a:r>
          </a:p>
          <a:p>
            <a:pPr>
              <a:buNone/>
            </a:pPr>
            <a:r>
              <a:rPr lang="ru-RU" b="1" dirty="0" smtClean="0">
                <a:solidFill>
                  <a:srgbClr val="0033CC"/>
                </a:solidFill>
              </a:rPr>
              <a:t>Уж такие добряки -</a:t>
            </a:r>
          </a:p>
          <a:p>
            <a:pPr>
              <a:buNone/>
            </a:pPr>
            <a:r>
              <a:rPr lang="ru-RU" b="1" dirty="0" smtClean="0">
                <a:solidFill>
                  <a:srgbClr val="0033CC"/>
                </a:solidFill>
              </a:rPr>
              <a:t>Раздают всем огоньки.</a:t>
            </a:r>
          </a:p>
          <a:p>
            <a:endParaRPr lang="ru-RU" b="1" dirty="0">
              <a:solidFill>
                <a:srgbClr val="0033CC"/>
              </a:solidFill>
            </a:endParaRPr>
          </a:p>
        </p:txBody>
      </p:sp>
      <p:pic>
        <p:nvPicPr>
          <p:cNvPr id="20482" name="Picture 2" descr="C:\Documents and Settings\Ольга\Рабочий стол\картинки\Новая папка (2)\rec-spichki-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30932" y="2428868"/>
            <a:ext cx="4098755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Kartinochki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286256"/>
            <a:ext cx="1574800" cy="2228850"/>
          </a:xfrm>
          <a:prstGeom prst="rect">
            <a:avLst/>
          </a:prstGeom>
          <a:noFill/>
        </p:spPr>
      </p:pic>
      <p:pic>
        <p:nvPicPr>
          <p:cNvPr id="6" name="Picture 5" descr="Kartinochki (10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4286256"/>
            <a:ext cx="1928826" cy="2260158"/>
          </a:xfrm>
          <a:prstGeom prst="rect">
            <a:avLst/>
          </a:prstGeom>
          <a:noFill/>
        </p:spPr>
      </p:pic>
      <p:pic>
        <p:nvPicPr>
          <p:cNvPr id="7" name="Picture 7" descr="1681daf8ccb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000628" y="285728"/>
            <a:ext cx="1285884" cy="1285884"/>
          </a:xfrm>
          <a:prstGeom prst="rect">
            <a:avLst/>
          </a:prstGeom>
          <a:noFill/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572396" y="428604"/>
            <a:ext cx="1042416" cy="1042416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189.WAV">
            <a:hlinkClick r:id="" action="ppaction://media"/>
          </p:cNvPr>
          <p:cNvPicPr>
            <a:picLocks noRot="1" noChangeAspect="1"/>
          </p:cNvPicPr>
          <p:nvPr>
            <a:wavAudioFile r:embed="rId1" name="~PP189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229600" cy="1900238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Через поле и лесок подается голосок.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Он бежит по проводам -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Скажешь здесь, а слышно там.</a:t>
            </a:r>
          </a:p>
          <a:p>
            <a:endParaRPr lang="ru-RU" dirty="0"/>
          </a:p>
        </p:txBody>
      </p:sp>
      <p:pic>
        <p:nvPicPr>
          <p:cNvPr id="21506" name="Picture 2" descr="C:\Documents and Settings\Ольга\Рабочий стол\картинки\Новая папка (2)\Texet-TX-20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29190" y="2714620"/>
            <a:ext cx="3929090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Kartinochki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286256"/>
            <a:ext cx="1574800" cy="2228850"/>
          </a:xfrm>
          <a:prstGeom prst="rect">
            <a:avLst/>
          </a:prstGeom>
          <a:noFill/>
        </p:spPr>
      </p:pic>
      <p:pic>
        <p:nvPicPr>
          <p:cNvPr id="6" name="Picture 5" descr="Kartinochki (10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7356" y="4500570"/>
            <a:ext cx="1806895" cy="2117282"/>
          </a:xfrm>
          <a:prstGeom prst="rect">
            <a:avLst/>
          </a:prstGeom>
          <a:noFill/>
        </p:spPr>
      </p:pic>
      <p:pic>
        <p:nvPicPr>
          <p:cNvPr id="7" name="Picture 7" descr="1681daf8ccb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286512" y="1071546"/>
            <a:ext cx="1285884" cy="1285884"/>
          </a:xfrm>
          <a:prstGeom prst="rect">
            <a:avLst/>
          </a:prstGeom>
          <a:noFill/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786710" y="285728"/>
            <a:ext cx="1042416" cy="1042416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73.WAV">
            <a:hlinkClick r:id="" action="ppaction://media"/>
          </p:cNvPr>
          <p:cNvPicPr>
            <a:picLocks noRot="1" noChangeAspect="1"/>
          </p:cNvPicPr>
          <p:nvPr>
            <a:wavAudioFile r:embed="rId1" name="~PP73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5429256" cy="3714776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Четыре синих солнца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У бабушки на кухне,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Четыре синих солнца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Горели и потухли.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Поспели щи, шипят блины.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До завтра солнца не нужны.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2530" name="Picture 2" descr="C:\Documents and Settings\Ольга\Рабочий стол\картинки\Новая папка (2)\med_pic_256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2071678"/>
            <a:ext cx="2852291" cy="4452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Kartinochki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286256"/>
            <a:ext cx="1574800" cy="2228850"/>
          </a:xfrm>
          <a:prstGeom prst="rect">
            <a:avLst/>
          </a:prstGeom>
          <a:noFill/>
        </p:spPr>
      </p:pic>
      <p:pic>
        <p:nvPicPr>
          <p:cNvPr id="6" name="Picture 5" descr="Kartinochki (10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794" y="4500570"/>
            <a:ext cx="1714512" cy="2009029"/>
          </a:xfrm>
          <a:prstGeom prst="rect">
            <a:avLst/>
          </a:prstGeom>
          <a:noFill/>
        </p:spPr>
      </p:pic>
      <p:pic>
        <p:nvPicPr>
          <p:cNvPr id="7" name="Picture 7" descr="1681daf8ccb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857752" y="142852"/>
            <a:ext cx="1428760" cy="1428760"/>
          </a:xfrm>
          <a:prstGeom prst="rect">
            <a:avLst/>
          </a:prstGeom>
          <a:noFill/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715272" y="285728"/>
            <a:ext cx="1042416" cy="1042416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3894.WAV">
            <a:hlinkClick r:id="" action="ppaction://media"/>
          </p:cNvPr>
          <p:cNvPicPr>
            <a:picLocks noRot="1" noChangeAspect="1"/>
          </p:cNvPicPr>
          <p:nvPr>
            <a:wavAudioFile r:embed="rId1" name="~PP3894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1681daf8ccb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3429000"/>
            <a:ext cx="3286125" cy="3286125"/>
          </a:xfrm>
          <a:prstGeom prst="rect">
            <a:avLst/>
          </a:prstGeom>
          <a:noFill/>
        </p:spPr>
      </p:pic>
      <p:pic>
        <p:nvPicPr>
          <p:cNvPr id="4" name="Picture 4" descr="Kartinochki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714752"/>
            <a:ext cx="2009438" cy="2844000"/>
          </a:xfrm>
          <a:prstGeom prst="rect">
            <a:avLst/>
          </a:prstGeom>
          <a:noFill/>
        </p:spPr>
      </p:pic>
      <p:pic>
        <p:nvPicPr>
          <p:cNvPr id="5" name="Picture 5" descr="Kartinochki (10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857620" y="3571876"/>
            <a:ext cx="2553001" cy="3096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>
            <a:spLocks noChangeAspect="1"/>
          </p:cNvSpPr>
          <p:nvPr/>
        </p:nvSpPr>
        <p:spPr>
          <a:xfrm>
            <a:off x="2000232" y="142852"/>
            <a:ext cx="5063074" cy="342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Все стихи из этой книжки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Для девчонок и мальчишек,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Книжку эту прочитай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Да на ус себе мотай: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Как вести, когда ты дома,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Как общаться с незнакомым,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Как пожара избежать…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 общем, друг, спеши всё знать!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Picture 15" descr="HAPPYBO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22" y="4000504"/>
            <a:ext cx="1573925" cy="2556000"/>
          </a:xfrm>
          <a:prstGeom prst="rect">
            <a:avLst/>
          </a:prstGeom>
          <a:noFill/>
        </p:spPr>
      </p:pic>
      <p:pic>
        <p:nvPicPr>
          <p:cNvPr id="8" name="~PP2954.WAV">
            <a:hlinkClick r:id="" action="ppaction://media"/>
          </p:cNvPr>
          <p:cNvPicPr>
            <a:picLocks noRot="1" noChangeAspect="1"/>
          </p:cNvPicPr>
          <p:nvPr>
            <a:wavAudioFile r:embed="rId1" name="~PP2954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4829180" cy="3400436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Полюбуйся, посмотри -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Полюс северный внутри!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Там сверкает снег и лед,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Там сама зима живет.</a:t>
            </a:r>
          </a:p>
          <a:p>
            <a:endParaRPr lang="ru-RU" dirty="0"/>
          </a:p>
        </p:txBody>
      </p:sp>
      <p:pic>
        <p:nvPicPr>
          <p:cNvPr id="23554" name="Picture 2" descr="C:\Documents and Settings\Ольга\Рабочий стол\картинки\Сергей\97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357298"/>
            <a:ext cx="2642063" cy="5242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Kartinochki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286256"/>
            <a:ext cx="1574800" cy="2228850"/>
          </a:xfrm>
          <a:prstGeom prst="rect">
            <a:avLst/>
          </a:prstGeom>
          <a:noFill/>
        </p:spPr>
      </p:pic>
      <p:pic>
        <p:nvPicPr>
          <p:cNvPr id="6" name="Picture 5" descr="Kartinochki (10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7356" y="4286256"/>
            <a:ext cx="1928826" cy="2260158"/>
          </a:xfrm>
          <a:prstGeom prst="rect">
            <a:avLst/>
          </a:prstGeom>
          <a:noFill/>
        </p:spPr>
      </p:pic>
      <p:pic>
        <p:nvPicPr>
          <p:cNvPr id="7" name="Picture 7" descr="1681daf8ccb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14876" y="142852"/>
            <a:ext cx="1285884" cy="1285884"/>
          </a:xfrm>
          <a:prstGeom prst="rect">
            <a:avLst/>
          </a:prstGeom>
          <a:noFill/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786710" y="142852"/>
            <a:ext cx="1042416" cy="1042416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260.WAV">
            <a:hlinkClick r:id="" action="ppaction://media"/>
          </p:cNvPr>
          <p:cNvPicPr>
            <a:picLocks noRot="1" noChangeAspect="1"/>
          </p:cNvPicPr>
          <p:nvPr>
            <a:wavAudioFile r:embed="rId1" name="~PP260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8"/>
            <a:ext cx="8229600" cy="1328734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Пар пустил дракон хвостатый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разгладил шарфик мятый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24578" name="Picture 2" descr="C:\Documents and Settings\Ольга\Рабочий стол\картинки\Новая папка (2)\saturn_st_1102_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6314" y="3071810"/>
            <a:ext cx="3947114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Kartinochki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429132"/>
            <a:ext cx="1574800" cy="2228850"/>
          </a:xfrm>
          <a:prstGeom prst="rect">
            <a:avLst/>
          </a:prstGeom>
          <a:noFill/>
        </p:spPr>
      </p:pic>
      <p:pic>
        <p:nvPicPr>
          <p:cNvPr id="6" name="Picture 5" descr="Kartinochki (10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4500570"/>
            <a:ext cx="1796437" cy="2105027"/>
          </a:xfrm>
          <a:prstGeom prst="rect">
            <a:avLst/>
          </a:prstGeom>
          <a:noFill/>
        </p:spPr>
      </p:pic>
      <p:pic>
        <p:nvPicPr>
          <p:cNvPr id="7" name="Picture 7" descr="1681daf8ccb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072198" y="214290"/>
            <a:ext cx="1285884" cy="1285884"/>
          </a:xfrm>
          <a:prstGeom prst="rect">
            <a:avLst/>
          </a:prstGeom>
          <a:noFill/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858148" y="285728"/>
            <a:ext cx="1042416" cy="1042416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990.WAV">
            <a:hlinkClick r:id="" action="ppaction://media"/>
          </p:cNvPr>
          <p:cNvPicPr>
            <a:picLocks noRot="1" noChangeAspect="1"/>
          </p:cNvPicPr>
          <p:nvPr>
            <a:wavAudioFile r:embed="rId1" name="~PP990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детские презентации\Почемучка\bhgjydxrsd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246" y="642918"/>
            <a:ext cx="9194246" cy="6215082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ef8bd94385f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-4140000">
            <a:off x="7295181" y="5263044"/>
            <a:ext cx="693082" cy="1872000"/>
          </a:xfrm>
          <a:prstGeom prst="rect">
            <a:avLst/>
          </a:prstGeom>
          <a:noFill/>
        </p:spPr>
      </p:pic>
      <p:pic>
        <p:nvPicPr>
          <p:cNvPr id="1028" name="Picture 4" descr="C:\Documents and Settings\Кирилл\Рабочий стол\МАМА\детские презентации\Почемучка\28327724145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472" y="5214950"/>
            <a:ext cx="1541673" cy="1512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детские презентации\Почемучка\a8ed176cde4c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286380" y="4286256"/>
            <a:ext cx="1482190" cy="324000"/>
          </a:xfrm>
          <a:prstGeom prst="rect">
            <a:avLst/>
          </a:prstGeom>
          <a:noFill/>
        </p:spPr>
      </p:pic>
      <p:pic>
        <p:nvPicPr>
          <p:cNvPr id="1030" name="Picture 6" descr="C:\Documents and Settings\Кирилл\Рабочий стол\МАМА\детские презентации\Почемучка\48005a7e4840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285984" y="5357826"/>
            <a:ext cx="1750859" cy="1332000"/>
          </a:xfrm>
          <a:prstGeom prst="rect">
            <a:avLst/>
          </a:prstGeom>
          <a:noFill/>
        </p:spPr>
      </p:pic>
      <p:pic>
        <p:nvPicPr>
          <p:cNvPr id="1032" name="Picture 8" descr="C:\Documents and Settings\Кирилл\Рабочий стол\МАМА\детские презентации\Почемучка\л.gif">
            <a:hlinkClick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5100000" flipH="1">
            <a:off x="5053642" y="792590"/>
            <a:ext cx="319161" cy="1116000"/>
          </a:xfrm>
          <a:prstGeom prst="rect">
            <a:avLst/>
          </a:prstGeom>
          <a:noFill/>
        </p:spPr>
      </p:pic>
      <p:pic>
        <p:nvPicPr>
          <p:cNvPr id="1033" name="Picture 9" descr="C:\Documents and Settings\Кирилл\Рабочий стол\МАМА\детские презентации\Почемучка\3b806f76d375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643306" y="3357562"/>
            <a:ext cx="778060" cy="684000"/>
          </a:xfrm>
          <a:prstGeom prst="rect">
            <a:avLst/>
          </a:prstGeom>
          <a:noFill/>
        </p:spPr>
      </p:pic>
      <p:pic>
        <p:nvPicPr>
          <p:cNvPr id="1034" name="Picture 10" descr="C:\Documents and Settings\Кирилл\Рабочий стол\МАМА\анимация\игрушки\dc701436b9b3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571868" y="4071942"/>
            <a:ext cx="1257183" cy="1260000"/>
          </a:xfrm>
          <a:prstGeom prst="rect">
            <a:avLst/>
          </a:prstGeom>
          <a:noFill/>
        </p:spPr>
      </p:pic>
      <p:pic>
        <p:nvPicPr>
          <p:cNvPr id="1035" name="Picture 11" descr="C:\Documents and Settings\Кирилл\Рабочий стол\МАМА\анимация\игрушки\d9ea89020a67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715140" y="3000372"/>
            <a:ext cx="1786505" cy="1836000"/>
          </a:xfrm>
          <a:prstGeom prst="rect">
            <a:avLst/>
          </a:prstGeom>
          <a:noFill/>
        </p:spPr>
      </p:pic>
      <p:pic>
        <p:nvPicPr>
          <p:cNvPr id="1036" name="Picture 12" descr="C:\Documents and Settings\Кирилл\Рабочий стол\МАМА\анимация\игрушки\9b1afe690f84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180000">
            <a:off x="2273810" y="2823724"/>
            <a:ext cx="1499744" cy="2304000"/>
          </a:xfrm>
          <a:prstGeom prst="rect">
            <a:avLst/>
          </a:prstGeom>
          <a:noFill/>
        </p:spPr>
      </p:pic>
      <p:pic>
        <p:nvPicPr>
          <p:cNvPr id="1039" name="Picture 15" descr="C:\Documents and Settings\Кирилл\Рабочий стол\МАМА\анимация\9137e117c723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4286248" y="5058000"/>
            <a:ext cx="1618925" cy="1800000"/>
          </a:xfrm>
          <a:prstGeom prst="rect">
            <a:avLst/>
          </a:prstGeom>
          <a:noFill/>
        </p:spPr>
      </p:pic>
      <p:pic>
        <p:nvPicPr>
          <p:cNvPr id="1040" name="Picture 16" descr="C:\Documents and Settings\Кирилл\Рабочий стол\МАМА\анимация\игрушки\kubik04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428596" y="2571744"/>
            <a:ext cx="1232528" cy="1152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14282" y="21429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9418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Посмотри внимательно! Убери из комнаты опасные предметы.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>
              <a:snd r:embed="rId15" name="chimes.wav"/>
            </a:hlinkClick>
          </p:cNvPr>
          <p:cNvSpPr/>
          <p:nvPr/>
        </p:nvSpPr>
        <p:spPr>
          <a:xfrm>
            <a:off x="7929586" y="642918"/>
            <a:ext cx="1042416" cy="1042416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~PP3580.WAV">
            <a:hlinkClick r:id="" action="ppaction://media"/>
          </p:cNvPr>
          <p:cNvPicPr>
            <a:picLocks noRot="1" noChangeAspect="1"/>
          </p:cNvPicPr>
          <p:nvPr>
            <a:wavAudioFile r:embed="rId1" name="~PP3580.WAV"/>
          </p:nvPr>
        </p:nvPicPr>
        <p:blipFill>
          <a:blip r:embed="rId1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детские презентации\Почемучка\bhgjydxrs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246" y="642918"/>
            <a:ext cx="9194246" cy="6215082"/>
          </a:xfrm>
          <a:prstGeom prst="rect">
            <a:avLst/>
          </a:prstGeom>
          <a:noFill/>
        </p:spPr>
      </p:pic>
      <p:pic>
        <p:nvPicPr>
          <p:cNvPr id="1032" name="Picture 8" descr="C:\Documents and Settings\Кирилл\Рабочий стол\МАМА\детские презентации\Почемучка\л.gif">
            <a:hlinkClick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100000" flipH="1">
            <a:off x="5053642" y="792590"/>
            <a:ext cx="319161" cy="1116000"/>
          </a:xfrm>
          <a:prstGeom prst="rect">
            <a:avLst/>
          </a:prstGeom>
          <a:noFill/>
        </p:spPr>
      </p:pic>
      <p:pic>
        <p:nvPicPr>
          <p:cNvPr id="1034" name="Picture 10" descr="C:\Documents and Settings\Кирилл\Рабочий стол\МАМА\анимация\игрушки\dc701436b9b3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868" y="4071942"/>
            <a:ext cx="1257183" cy="1260000"/>
          </a:xfrm>
          <a:prstGeom prst="rect">
            <a:avLst/>
          </a:prstGeom>
          <a:noFill/>
        </p:spPr>
      </p:pic>
      <p:pic>
        <p:nvPicPr>
          <p:cNvPr id="1035" name="Picture 11" descr="C:\Documents and Settings\Кирилл\Рабочий стол\МАМА\анимация\игрушки\d9ea89020a67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715140" y="3000372"/>
            <a:ext cx="1786505" cy="1836000"/>
          </a:xfrm>
          <a:prstGeom prst="rect">
            <a:avLst/>
          </a:prstGeom>
          <a:noFill/>
        </p:spPr>
      </p:pic>
      <p:pic>
        <p:nvPicPr>
          <p:cNvPr id="1036" name="Picture 12" descr="C:\Documents and Settings\Кирилл\Рабочий стол\МАМА\анимация\игрушки\9b1afe690f84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80000">
            <a:off x="2273810" y="2823724"/>
            <a:ext cx="1499744" cy="2304000"/>
          </a:xfrm>
          <a:prstGeom prst="rect">
            <a:avLst/>
          </a:prstGeom>
          <a:noFill/>
        </p:spPr>
      </p:pic>
      <p:pic>
        <p:nvPicPr>
          <p:cNvPr id="1040" name="Picture 16" descr="C:\Documents and Settings\Кирилл\Рабочий стол\МАМА\анимация\игрушки\kubik04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28596" y="2571744"/>
            <a:ext cx="1232528" cy="1152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857224" y="142852"/>
            <a:ext cx="8286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Молодец! Теперь ты можешь спокойно поиграть!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Documents and Settings\Кирилл\Рабочий стол\МАМА\анимация\07acdff8d19d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428860" y="3257550"/>
            <a:ext cx="4283075" cy="3600450"/>
          </a:xfrm>
          <a:prstGeom prst="rect">
            <a:avLst/>
          </a:prstGeom>
          <a:noFill/>
        </p:spPr>
      </p:pic>
      <p:pic>
        <p:nvPicPr>
          <p:cNvPr id="11" name="~PP3497.WAV">
            <a:hlinkClick r:id="" action="ppaction://media"/>
          </p:cNvPr>
          <p:cNvPicPr>
            <a:picLocks noRot="1" noChangeAspect="1"/>
          </p:cNvPicPr>
          <p:nvPr>
            <a:wavAudioFile r:embed="rId1" name="~PP3497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Кирилл\Рабочий стол\МАМА\книги\л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2214554"/>
            <a:ext cx="7286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</a:rPr>
              <a:t>Авторы: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Озорнова О.П., МОУ «СОШ №55» г.Саратова</a:t>
            </a: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                Щедрова Е.В., МДОУ №16 г. Северодвинска</a:t>
            </a:r>
          </a:p>
          <a:p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</a:rPr>
              <a:t>Звук: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       Щедрова Е.В.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08" y="3857628"/>
            <a:ext cx="478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Картинки: </a:t>
            </a:r>
            <a:r>
              <a:rPr lang="en-US" sz="2000" b="1" dirty="0" smtClean="0">
                <a:hlinkClick r:id="rId4"/>
              </a:rPr>
              <a:t>www.images.yandex.ru</a:t>
            </a:r>
            <a:endParaRPr lang="en-US" sz="2000" b="1" dirty="0" smtClean="0"/>
          </a:p>
          <a:p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71802" y="5572140"/>
            <a:ext cx="2928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Для сайта – </a:t>
            </a:r>
            <a:r>
              <a:rPr lang="en-US" sz="2000" b="1" dirty="0" smtClean="0">
                <a:solidFill>
                  <a:srgbClr val="C00000"/>
                </a:solidFill>
              </a:rPr>
              <a:t>viki.rdf.ru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~PP3151.WAV">
            <a:hlinkClick r:id="" action="ppaction://media"/>
          </p:cNvPr>
          <p:cNvPicPr>
            <a:picLocks noRot="1" noChangeAspect="1"/>
          </p:cNvPicPr>
          <p:nvPr>
            <a:wavAudioFile r:embed="rId1" name="~PP3151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Кирилл\Рабочий стол\МАМА\детские презентации\Почемучка\066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</p:spPr>
      </p:pic>
      <p:pic>
        <p:nvPicPr>
          <p:cNvPr id="14339" name="Picture 3" descr="C:\Documents and Settings\Кирилл\Рабочий стол\МАМА\детские презентации\Почемучка\3b806f76d37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00760" y="3357562"/>
            <a:ext cx="1228515" cy="1080000"/>
          </a:xfrm>
          <a:prstGeom prst="rect">
            <a:avLst/>
          </a:prstGeom>
          <a:noFill/>
        </p:spPr>
      </p:pic>
      <p:pic>
        <p:nvPicPr>
          <p:cNvPr id="14340" name="Picture 4" descr="C:\Documents and Settings\Кирилл\Рабочий стол\МАМА\детские презентации\Почемучка\28327724145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29388" y="5274000"/>
            <a:ext cx="1615086" cy="1584000"/>
          </a:xfrm>
          <a:prstGeom prst="rect">
            <a:avLst/>
          </a:prstGeom>
          <a:noFill/>
        </p:spPr>
      </p:pic>
      <p:pic>
        <p:nvPicPr>
          <p:cNvPr id="14342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2357430"/>
            <a:ext cx="529210" cy="1908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4429124" cy="2554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Я спичек коробок нашёл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И высыпал его на пол,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Хотел устроить фейерверк –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Всё полыхнуло, свет померк!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Я слышу крики, шум воды…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Как много от огня беды!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Хочу напомнить всем, друзья: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Играть со спичками нельзя!!!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4" descr="Kartinochki (1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7620" y="2214554"/>
            <a:ext cx="2670774" cy="3780000"/>
          </a:xfrm>
          <a:prstGeom prst="rect">
            <a:avLst/>
          </a:prstGeom>
          <a:noFill/>
        </p:spPr>
      </p:pic>
      <p:pic>
        <p:nvPicPr>
          <p:cNvPr id="8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2396" y="4071942"/>
            <a:ext cx="529210" cy="1908000"/>
          </a:xfrm>
          <a:prstGeom prst="rect">
            <a:avLst/>
          </a:prstGeom>
          <a:noFill/>
        </p:spPr>
      </p:pic>
      <p:pic>
        <p:nvPicPr>
          <p:cNvPr id="9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20" y="5214950"/>
            <a:ext cx="529210" cy="1908000"/>
          </a:xfrm>
          <a:prstGeom prst="rect">
            <a:avLst/>
          </a:prstGeom>
          <a:noFill/>
        </p:spPr>
      </p:pic>
      <p:pic>
        <p:nvPicPr>
          <p:cNvPr id="10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54" y="4357694"/>
            <a:ext cx="529210" cy="1908000"/>
          </a:xfrm>
          <a:prstGeom prst="rect">
            <a:avLst/>
          </a:prstGeom>
          <a:noFill/>
        </p:spPr>
      </p:pic>
      <p:pic>
        <p:nvPicPr>
          <p:cNvPr id="11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3900" y="4950000"/>
            <a:ext cx="529210" cy="1908000"/>
          </a:xfrm>
          <a:prstGeom prst="rect">
            <a:avLst/>
          </a:prstGeom>
          <a:noFill/>
        </p:spPr>
      </p:pic>
      <p:pic>
        <p:nvPicPr>
          <p:cNvPr id="12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1928802"/>
            <a:ext cx="529210" cy="1908000"/>
          </a:xfrm>
          <a:prstGeom prst="rect">
            <a:avLst/>
          </a:prstGeom>
          <a:noFill/>
        </p:spPr>
      </p:pic>
      <p:pic>
        <p:nvPicPr>
          <p:cNvPr id="13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5429264"/>
            <a:ext cx="529210" cy="1908000"/>
          </a:xfrm>
          <a:prstGeom prst="rect">
            <a:avLst/>
          </a:prstGeom>
          <a:noFill/>
        </p:spPr>
      </p:pic>
      <p:pic>
        <p:nvPicPr>
          <p:cNvPr id="14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3929066"/>
            <a:ext cx="529210" cy="1908000"/>
          </a:xfrm>
          <a:prstGeom prst="rect">
            <a:avLst/>
          </a:prstGeom>
          <a:noFill/>
        </p:spPr>
      </p:pic>
      <p:pic>
        <p:nvPicPr>
          <p:cNvPr id="16" name="Picture 7" descr="1681daf8ccbe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3428992" y="1428736"/>
            <a:ext cx="1001692" cy="1071570"/>
          </a:xfrm>
          <a:prstGeom prst="rect">
            <a:avLst/>
          </a:prstGeom>
          <a:noFill/>
        </p:spPr>
      </p:pic>
      <p:pic>
        <p:nvPicPr>
          <p:cNvPr id="17" name="~PP1173.WAV">
            <a:hlinkClick r:id="" action="ppaction://media"/>
          </p:cNvPr>
          <p:cNvPicPr>
            <a:picLocks noRot="1" noChangeAspect="1"/>
          </p:cNvPicPr>
          <p:nvPr>
            <a:wavAudioFile r:embed="rId1" name="~PP1173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0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0"/>
                            </p:stCondLst>
                            <p:childTnLst>
                              <p:par>
                                <p:cTn id="6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Кирилл\Рабочий стол\МАМА\детские презентации\Почемучка\kitche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000" y="-1800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2786058"/>
            <a:ext cx="199705" cy="720000"/>
          </a:xfrm>
          <a:prstGeom prst="rect">
            <a:avLst/>
          </a:prstGeom>
          <a:noFill/>
        </p:spPr>
      </p:pic>
      <p:pic>
        <p:nvPicPr>
          <p:cNvPr id="4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714620"/>
            <a:ext cx="199705" cy="720000"/>
          </a:xfrm>
          <a:prstGeom prst="rect">
            <a:avLst/>
          </a:prstGeom>
          <a:noFill/>
        </p:spPr>
      </p:pic>
      <p:pic>
        <p:nvPicPr>
          <p:cNvPr id="5" name="Picture 5" descr="Kartinochki (10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0" y="2714620"/>
            <a:ext cx="2968605" cy="360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435768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 кухне газ у нас горит,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Меня он манит, как магнит.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Как мама, я хочу уметь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Все ручки на плите вертеть.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Но мама строго мне сказала: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 плите чтоб руки не совала!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 к газу ты не подходи –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Сперва немного подрасти!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2" descr="C:\Documents and Settings\Кирилл\Рабочий стол\МАМА\детские презентации\Почемучка\10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19339" y="1314000"/>
            <a:ext cx="2124661" cy="55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>
            <a:spLocks noChangeAspect="1"/>
          </p:cNvSpPr>
          <p:nvPr/>
        </p:nvSpPr>
        <p:spPr>
          <a:xfrm rot="-900000">
            <a:off x="7918563" y="6326067"/>
            <a:ext cx="282204" cy="504000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 rot="3060000">
            <a:off x="7494011" y="6175840"/>
            <a:ext cx="323253" cy="504000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7" descr="1681daf8ccb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3428992" y="1428736"/>
            <a:ext cx="1001692" cy="1071570"/>
          </a:xfrm>
          <a:prstGeom prst="rect">
            <a:avLst/>
          </a:prstGeom>
          <a:noFill/>
        </p:spPr>
      </p:pic>
      <p:pic>
        <p:nvPicPr>
          <p:cNvPr id="12" name="~PP1534.WAV">
            <a:hlinkClick r:id="" action="ppaction://media"/>
          </p:cNvPr>
          <p:cNvPicPr>
            <a:picLocks noRot="1" noChangeAspect="1"/>
          </p:cNvPicPr>
          <p:nvPr>
            <a:wavAudioFile r:embed="rId1" name="~PP1534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11111E-6 -3.33333E-6 L 0.33802 -0.000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Кирилл\Рабочий стол\МАМА\детские презентации\Почемучка\517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14810" y="4929198"/>
            <a:ext cx="4929190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Нужно, друзья, за здоровьем следить,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 потому полагается мыть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Фрукты и овощи перед едой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Чисто и тщательно тёплой водой.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Мытое яблоко ярче блестит,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Да и живот от него не болит.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4" descr="Kartinochki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2714620"/>
            <a:ext cx="2670774" cy="3780000"/>
          </a:xfrm>
          <a:prstGeom prst="rect">
            <a:avLst/>
          </a:prstGeom>
          <a:noFill/>
        </p:spPr>
      </p:pic>
      <p:pic>
        <p:nvPicPr>
          <p:cNvPr id="6" name="Содержимое 3" descr="j043689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429124" y="2428868"/>
            <a:ext cx="360000" cy="360000"/>
          </a:xfrm>
          <a:prstGeom prst="rect">
            <a:avLst/>
          </a:prstGeom>
        </p:spPr>
      </p:pic>
      <p:pic>
        <p:nvPicPr>
          <p:cNvPr id="7" name="Picture 167" descr="Frukti i jagodi (22)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14744" y="2357430"/>
            <a:ext cx="669224" cy="396000"/>
          </a:xfrm>
          <a:prstGeom prst="rect">
            <a:avLst/>
          </a:prstGeom>
          <a:noFill/>
        </p:spPr>
      </p:pic>
      <p:pic>
        <p:nvPicPr>
          <p:cNvPr id="8" name="Picture 5" descr="APPLE_E0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3929066"/>
            <a:ext cx="936000" cy="936000"/>
          </a:xfrm>
          <a:prstGeom prst="rect">
            <a:avLst/>
          </a:prstGeom>
          <a:noFill/>
        </p:spPr>
      </p:pic>
      <p:grpSp>
        <p:nvGrpSpPr>
          <p:cNvPr id="9" name="Group 78"/>
          <p:cNvGrpSpPr>
            <a:grpSpLocks noChangeAspect="1"/>
          </p:cNvGrpSpPr>
          <p:nvPr/>
        </p:nvGrpSpPr>
        <p:grpSpPr bwMode="auto">
          <a:xfrm>
            <a:off x="3571868" y="2714620"/>
            <a:ext cx="283126" cy="252000"/>
            <a:chOff x="2513" y="1008"/>
            <a:chExt cx="2048" cy="2259"/>
          </a:xfrm>
        </p:grpSpPr>
        <p:sp>
          <p:nvSpPr>
            <p:cNvPr id="10" name="Freeform 79"/>
            <p:cNvSpPr>
              <a:spLocks noEditPoints="1"/>
            </p:cNvSpPr>
            <p:nvPr/>
          </p:nvSpPr>
          <p:spPr bwMode="auto">
            <a:xfrm>
              <a:off x="2810" y="1207"/>
              <a:ext cx="1351" cy="1957"/>
            </a:xfrm>
            <a:custGeom>
              <a:avLst/>
              <a:gdLst/>
              <a:ahLst/>
              <a:cxnLst>
                <a:cxn ang="0">
                  <a:pos x="68" y="3547"/>
                </a:cxn>
                <a:cxn ang="0">
                  <a:pos x="176" y="3645"/>
                </a:cxn>
                <a:cxn ang="0">
                  <a:pos x="287" y="3732"/>
                </a:cxn>
                <a:cxn ang="0">
                  <a:pos x="400" y="3803"/>
                </a:cxn>
                <a:cxn ang="0">
                  <a:pos x="509" y="3855"/>
                </a:cxn>
                <a:cxn ang="0">
                  <a:pos x="618" y="3883"/>
                </a:cxn>
                <a:cxn ang="0">
                  <a:pos x="741" y="3901"/>
                </a:cxn>
                <a:cxn ang="0">
                  <a:pos x="873" y="3910"/>
                </a:cxn>
                <a:cxn ang="0">
                  <a:pos x="1013" y="3913"/>
                </a:cxn>
                <a:cxn ang="0">
                  <a:pos x="1157" y="3908"/>
                </a:cxn>
                <a:cxn ang="0">
                  <a:pos x="1302" y="3895"/>
                </a:cxn>
                <a:cxn ang="0">
                  <a:pos x="1446" y="3877"/>
                </a:cxn>
                <a:cxn ang="0">
                  <a:pos x="1585" y="3852"/>
                </a:cxn>
                <a:cxn ang="0">
                  <a:pos x="1719" y="3820"/>
                </a:cxn>
                <a:cxn ang="0">
                  <a:pos x="1842" y="3783"/>
                </a:cxn>
                <a:cxn ang="0">
                  <a:pos x="1952" y="3741"/>
                </a:cxn>
                <a:cxn ang="0">
                  <a:pos x="2110" y="3660"/>
                </a:cxn>
                <a:cxn ang="0">
                  <a:pos x="2277" y="3546"/>
                </a:cxn>
                <a:cxn ang="0">
                  <a:pos x="2421" y="3416"/>
                </a:cxn>
                <a:cxn ang="0">
                  <a:pos x="2543" y="3269"/>
                </a:cxn>
                <a:cxn ang="0">
                  <a:pos x="2644" y="3107"/>
                </a:cxn>
                <a:cxn ang="0">
                  <a:pos x="2689" y="3012"/>
                </a:cxn>
                <a:cxn ang="0">
                  <a:pos x="2520" y="3226"/>
                </a:cxn>
                <a:cxn ang="0">
                  <a:pos x="2323" y="3414"/>
                </a:cxn>
                <a:cxn ang="0">
                  <a:pos x="2102" y="3572"/>
                </a:cxn>
                <a:cxn ang="0">
                  <a:pos x="1857" y="3697"/>
                </a:cxn>
                <a:cxn ang="0">
                  <a:pos x="1594" y="3786"/>
                </a:cxn>
                <a:cxn ang="0">
                  <a:pos x="1314" y="3836"/>
                </a:cxn>
                <a:cxn ang="0">
                  <a:pos x="1024" y="3843"/>
                </a:cxn>
                <a:cxn ang="0">
                  <a:pos x="741" y="3807"/>
                </a:cxn>
                <a:cxn ang="0">
                  <a:pos x="473" y="3732"/>
                </a:cxn>
                <a:cxn ang="0">
                  <a:pos x="222" y="3617"/>
                </a:cxn>
                <a:cxn ang="0">
                  <a:pos x="0" y="3477"/>
                </a:cxn>
                <a:cxn ang="0">
                  <a:pos x="2622" y="789"/>
                </a:cxn>
                <a:cxn ang="0">
                  <a:pos x="2572" y="707"/>
                </a:cxn>
                <a:cxn ang="0">
                  <a:pos x="2519" y="633"/>
                </a:cxn>
                <a:cxn ang="0">
                  <a:pos x="2435" y="531"/>
                </a:cxn>
                <a:cxn ang="0">
                  <a:pos x="2357" y="457"/>
                </a:cxn>
                <a:cxn ang="0">
                  <a:pos x="2279" y="400"/>
                </a:cxn>
                <a:cxn ang="0">
                  <a:pos x="2194" y="352"/>
                </a:cxn>
                <a:cxn ang="0">
                  <a:pos x="2097" y="305"/>
                </a:cxn>
                <a:cxn ang="0">
                  <a:pos x="2025" y="231"/>
                </a:cxn>
                <a:cxn ang="0">
                  <a:pos x="1963" y="158"/>
                </a:cxn>
                <a:cxn ang="0">
                  <a:pos x="1891" y="101"/>
                </a:cxn>
                <a:cxn ang="0">
                  <a:pos x="1810" y="56"/>
                </a:cxn>
                <a:cxn ang="0">
                  <a:pos x="1716" y="25"/>
                </a:cxn>
                <a:cxn ang="0">
                  <a:pos x="1612" y="7"/>
                </a:cxn>
                <a:cxn ang="0">
                  <a:pos x="1494" y="0"/>
                </a:cxn>
                <a:cxn ang="0">
                  <a:pos x="1365" y="6"/>
                </a:cxn>
                <a:cxn ang="0">
                  <a:pos x="1221" y="20"/>
                </a:cxn>
                <a:cxn ang="0">
                  <a:pos x="1063" y="45"/>
                </a:cxn>
                <a:cxn ang="0">
                  <a:pos x="892" y="78"/>
                </a:cxn>
                <a:cxn ang="0">
                  <a:pos x="1122" y="63"/>
                </a:cxn>
                <a:cxn ang="0">
                  <a:pos x="1409" y="85"/>
                </a:cxn>
                <a:cxn ang="0">
                  <a:pos x="1683" y="148"/>
                </a:cxn>
                <a:cxn ang="0">
                  <a:pos x="1941" y="250"/>
                </a:cxn>
                <a:cxn ang="0">
                  <a:pos x="2178" y="386"/>
                </a:cxn>
                <a:cxn ang="0">
                  <a:pos x="2392" y="555"/>
                </a:cxn>
                <a:cxn ang="0">
                  <a:pos x="2580" y="752"/>
                </a:cxn>
              </a:cxnLst>
              <a:rect l="0" t="0" r="r" b="b"/>
              <a:pathLst>
                <a:path w="2702" h="3913">
                  <a:moveTo>
                    <a:pt x="0" y="3477"/>
                  </a:moveTo>
                  <a:lnTo>
                    <a:pt x="33" y="3512"/>
                  </a:lnTo>
                  <a:lnTo>
                    <a:pt x="68" y="3547"/>
                  </a:lnTo>
                  <a:lnTo>
                    <a:pt x="103" y="3581"/>
                  </a:lnTo>
                  <a:lnTo>
                    <a:pt x="139" y="3613"/>
                  </a:lnTo>
                  <a:lnTo>
                    <a:pt x="176" y="3645"/>
                  </a:lnTo>
                  <a:lnTo>
                    <a:pt x="213" y="3676"/>
                  </a:lnTo>
                  <a:lnTo>
                    <a:pt x="250" y="3704"/>
                  </a:lnTo>
                  <a:lnTo>
                    <a:pt x="287" y="3732"/>
                  </a:lnTo>
                  <a:lnTo>
                    <a:pt x="325" y="3758"/>
                  </a:lnTo>
                  <a:lnTo>
                    <a:pt x="363" y="3782"/>
                  </a:lnTo>
                  <a:lnTo>
                    <a:pt x="400" y="3803"/>
                  </a:lnTo>
                  <a:lnTo>
                    <a:pt x="437" y="3822"/>
                  </a:lnTo>
                  <a:lnTo>
                    <a:pt x="474" y="3839"/>
                  </a:lnTo>
                  <a:lnTo>
                    <a:pt x="509" y="3855"/>
                  </a:lnTo>
                  <a:lnTo>
                    <a:pt x="544" y="3866"/>
                  </a:lnTo>
                  <a:lnTo>
                    <a:pt x="579" y="3874"/>
                  </a:lnTo>
                  <a:lnTo>
                    <a:pt x="618" y="3883"/>
                  </a:lnTo>
                  <a:lnTo>
                    <a:pt x="657" y="3889"/>
                  </a:lnTo>
                  <a:lnTo>
                    <a:pt x="698" y="3895"/>
                  </a:lnTo>
                  <a:lnTo>
                    <a:pt x="741" y="3901"/>
                  </a:lnTo>
                  <a:lnTo>
                    <a:pt x="784" y="3905"/>
                  </a:lnTo>
                  <a:lnTo>
                    <a:pt x="829" y="3908"/>
                  </a:lnTo>
                  <a:lnTo>
                    <a:pt x="873" y="3910"/>
                  </a:lnTo>
                  <a:lnTo>
                    <a:pt x="919" y="3912"/>
                  </a:lnTo>
                  <a:lnTo>
                    <a:pt x="966" y="3913"/>
                  </a:lnTo>
                  <a:lnTo>
                    <a:pt x="1013" y="3913"/>
                  </a:lnTo>
                  <a:lnTo>
                    <a:pt x="1060" y="3912"/>
                  </a:lnTo>
                  <a:lnTo>
                    <a:pt x="1109" y="3910"/>
                  </a:lnTo>
                  <a:lnTo>
                    <a:pt x="1157" y="3908"/>
                  </a:lnTo>
                  <a:lnTo>
                    <a:pt x="1206" y="3905"/>
                  </a:lnTo>
                  <a:lnTo>
                    <a:pt x="1254" y="3901"/>
                  </a:lnTo>
                  <a:lnTo>
                    <a:pt x="1302" y="3895"/>
                  </a:lnTo>
                  <a:lnTo>
                    <a:pt x="1351" y="3889"/>
                  </a:lnTo>
                  <a:lnTo>
                    <a:pt x="1398" y="3884"/>
                  </a:lnTo>
                  <a:lnTo>
                    <a:pt x="1446" y="3877"/>
                  </a:lnTo>
                  <a:lnTo>
                    <a:pt x="1493" y="3869"/>
                  </a:lnTo>
                  <a:lnTo>
                    <a:pt x="1541" y="3860"/>
                  </a:lnTo>
                  <a:lnTo>
                    <a:pt x="1585" y="3852"/>
                  </a:lnTo>
                  <a:lnTo>
                    <a:pt x="1631" y="3842"/>
                  </a:lnTo>
                  <a:lnTo>
                    <a:pt x="1676" y="3831"/>
                  </a:lnTo>
                  <a:lnTo>
                    <a:pt x="1719" y="3820"/>
                  </a:lnTo>
                  <a:lnTo>
                    <a:pt x="1761" y="3808"/>
                  </a:lnTo>
                  <a:lnTo>
                    <a:pt x="1802" y="3796"/>
                  </a:lnTo>
                  <a:lnTo>
                    <a:pt x="1842" y="3783"/>
                  </a:lnTo>
                  <a:lnTo>
                    <a:pt x="1880" y="3769"/>
                  </a:lnTo>
                  <a:lnTo>
                    <a:pt x="1917" y="3755"/>
                  </a:lnTo>
                  <a:lnTo>
                    <a:pt x="1952" y="3741"/>
                  </a:lnTo>
                  <a:lnTo>
                    <a:pt x="1986" y="3726"/>
                  </a:lnTo>
                  <a:lnTo>
                    <a:pt x="2050" y="3694"/>
                  </a:lnTo>
                  <a:lnTo>
                    <a:pt x="2110" y="3660"/>
                  </a:lnTo>
                  <a:lnTo>
                    <a:pt x="2169" y="3624"/>
                  </a:lnTo>
                  <a:lnTo>
                    <a:pt x="2224" y="3586"/>
                  </a:lnTo>
                  <a:lnTo>
                    <a:pt x="2277" y="3546"/>
                  </a:lnTo>
                  <a:lnTo>
                    <a:pt x="2328" y="3504"/>
                  </a:lnTo>
                  <a:lnTo>
                    <a:pt x="2375" y="3461"/>
                  </a:lnTo>
                  <a:lnTo>
                    <a:pt x="2421" y="3416"/>
                  </a:lnTo>
                  <a:lnTo>
                    <a:pt x="2463" y="3368"/>
                  </a:lnTo>
                  <a:lnTo>
                    <a:pt x="2505" y="3320"/>
                  </a:lnTo>
                  <a:lnTo>
                    <a:pt x="2543" y="3269"/>
                  </a:lnTo>
                  <a:lnTo>
                    <a:pt x="2579" y="3216"/>
                  </a:lnTo>
                  <a:lnTo>
                    <a:pt x="2612" y="3163"/>
                  </a:lnTo>
                  <a:lnTo>
                    <a:pt x="2644" y="3107"/>
                  </a:lnTo>
                  <a:lnTo>
                    <a:pt x="2674" y="3051"/>
                  </a:lnTo>
                  <a:lnTo>
                    <a:pt x="2702" y="2993"/>
                  </a:lnTo>
                  <a:lnTo>
                    <a:pt x="2689" y="3012"/>
                  </a:lnTo>
                  <a:lnTo>
                    <a:pt x="2636" y="3086"/>
                  </a:lnTo>
                  <a:lnTo>
                    <a:pt x="2580" y="3157"/>
                  </a:lnTo>
                  <a:lnTo>
                    <a:pt x="2520" y="3226"/>
                  </a:lnTo>
                  <a:lnTo>
                    <a:pt x="2457" y="3292"/>
                  </a:lnTo>
                  <a:lnTo>
                    <a:pt x="2392" y="3354"/>
                  </a:lnTo>
                  <a:lnTo>
                    <a:pt x="2323" y="3414"/>
                  </a:lnTo>
                  <a:lnTo>
                    <a:pt x="2252" y="3470"/>
                  </a:lnTo>
                  <a:lnTo>
                    <a:pt x="2178" y="3523"/>
                  </a:lnTo>
                  <a:lnTo>
                    <a:pt x="2102" y="3572"/>
                  </a:lnTo>
                  <a:lnTo>
                    <a:pt x="2022" y="3617"/>
                  </a:lnTo>
                  <a:lnTo>
                    <a:pt x="1941" y="3659"/>
                  </a:lnTo>
                  <a:lnTo>
                    <a:pt x="1857" y="3697"/>
                  </a:lnTo>
                  <a:lnTo>
                    <a:pt x="1771" y="3732"/>
                  </a:lnTo>
                  <a:lnTo>
                    <a:pt x="1683" y="3761"/>
                  </a:lnTo>
                  <a:lnTo>
                    <a:pt x="1594" y="3786"/>
                  </a:lnTo>
                  <a:lnTo>
                    <a:pt x="1503" y="3807"/>
                  </a:lnTo>
                  <a:lnTo>
                    <a:pt x="1409" y="3824"/>
                  </a:lnTo>
                  <a:lnTo>
                    <a:pt x="1314" y="3836"/>
                  </a:lnTo>
                  <a:lnTo>
                    <a:pt x="1220" y="3843"/>
                  </a:lnTo>
                  <a:lnTo>
                    <a:pt x="1122" y="3846"/>
                  </a:lnTo>
                  <a:lnTo>
                    <a:pt x="1024" y="3843"/>
                  </a:lnTo>
                  <a:lnTo>
                    <a:pt x="929" y="3836"/>
                  </a:lnTo>
                  <a:lnTo>
                    <a:pt x="834" y="3824"/>
                  </a:lnTo>
                  <a:lnTo>
                    <a:pt x="741" y="3807"/>
                  </a:lnTo>
                  <a:lnTo>
                    <a:pt x="650" y="3786"/>
                  </a:lnTo>
                  <a:lnTo>
                    <a:pt x="561" y="3761"/>
                  </a:lnTo>
                  <a:lnTo>
                    <a:pt x="473" y="3732"/>
                  </a:lnTo>
                  <a:lnTo>
                    <a:pt x="386" y="3697"/>
                  </a:lnTo>
                  <a:lnTo>
                    <a:pt x="303" y="3659"/>
                  </a:lnTo>
                  <a:lnTo>
                    <a:pt x="222" y="3617"/>
                  </a:lnTo>
                  <a:lnTo>
                    <a:pt x="142" y="3572"/>
                  </a:lnTo>
                  <a:lnTo>
                    <a:pt x="65" y="3523"/>
                  </a:lnTo>
                  <a:lnTo>
                    <a:pt x="0" y="3477"/>
                  </a:lnTo>
                  <a:close/>
                  <a:moveTo>
                    <a:pt x="2653" y="848"/>
                  </a:moveTo>
                  <a:lnTo>
                    <a:pt x="2638" y="819"/>
                  </a:lnTo>
                  <a:lnTo>
                    <a:pt x="2622" y="789"/>
                  </a:lnTo>
                  <a:lnTo>
                    <a:pt x="2605" y="762"/>
                  </a:lnTo>
                  <a:lnTo>
                    <a:pt x="2589" y="734"/>
                  </a:lnTo>
                  <a:lnTo>
                    <a:pt x="2572" y="707"/>
                  </a:lnTo>
                  <a:lnTo>
                    <a:pt x="2555" y="682"/>
                  </a:lnTo>
                  <a:lnTo>
                    <a:pt x="2537" y="657"/>
                  </a:lnTo>
                  <a:lnTo>
                    <a:pt x="2519" y="633"/>
                  </a:lnTo>
                  <a:lnTo>
                    <a:pt x="2490" y="595"/>
                  </a:lnTo>
                  <a:lnTo>
                    <a:pt x="2462" y="562"/>
                  </a:lnTo>
                  <a:lnTo>
                    <a:pt x="2435" y="531"/>
                  </a:lnTo>
                  <a:lnTo>
                    <a:pt x="2409" y="504"/>
                  </a:lnTo>
                  <a:lnTo>
                    <a:pt x="2382" y="479"/>
                  </a:lnTo>
                  <a:lnTo>
                    <a:pt x="2357" y="457"/>
                  </a:lnTo>
                  <a:lnTo>
                    <a:pt x="2330" y="436"/>
                  </a:lnTo>
                  <a:lnTo>
                    <a:pt x="2305" y="418"/>
                  </a:lnTo>
                  <a:lnTo>
                    <a:pt x="2279" y="400"/>
                  </a:lnTo>
                  <a:lnTo>
                    <a:pt x="2251" y="384"/>
                  </a:lnTo>
                  <a:lnTo>
                    <a:pt x="2223" y="368"/>
                  </a:lnTo>
                  <a:lnTo>
                    <a:pt x="2194" y="352"/>
                  </a:lnTo>
                  <a:lnTo>
                    <a:pt x="2163" y="337"/>
                  </a:lnTo>
                  <a:lnTo>
                    <a:pt x="2131" y="321"/>
                  </a:lnTo>
                  <a:lnTo>
                    <a:pt x="2097" y="305"/>
                  </a:lnTo>
                  <a:lnTo>
                    <a:pt x="2061" y="287"/>
                  </a:lnTo>
                  <a:lnTo>
                    <a:pt x="2043" y="257"/>
                  </a:lnTo>
                  <a:lnTo>
                    <a:pt x="2025" y="231"/>
                  </a:lnTo>
                  <a:lnTo>
                    <a:pt x="2005" y="204"/>
                  </a:lnTo>
                  <a:lnTo>
                    <a:pt x="1984" y="180"/>
                  </a:lnTo>
                  <a:lnTo>
                    <a:pt x="1963" y="158"/>
                  </a:lnTo>
                  <a:lnTo>
                    <a:pt x="1941" y="137"/>
                  </a:lnTo>
                  <a:lnTo>
                    <a:pt x="1916" y="119"/>
                  </a:lnTo>
                  <a:lnTo>
                    <a:pt x="1891" y="101"/>
                  </a:lnTo>
                  <a:lnTo>
                    <a:pt x="1866" y="84"/>
                  </a:lnTo>
                  <a:lnTo>
                    <a:pt x="1838" y="70"/>
                  </a:lnTo>
                  <a:lnTo>
                    <a:pt x="1810" y="56"/>
                  </a:lnTo>
                  <a:lnTo>
                    <a:pt x="1779" y="45"/>
                  </a:lnTo>
                  <a:lnTo>
                    <a:pt x="1748" y="35"/>
                  </a:lnTo>
                  <a:lnTo>
                    <a:pt x="1716" y="25"/>
                  </a:lnTo>
                  <a:lnTo>
                    <a:pt x="1683" y="18"/>
                  </a:lnTo>
                  <a:lnTo>
                    <a:pt x="1648" y="13"/>
                  </a:lnTo>
                  <a:lnTo>
                    <a:pt x="1612" y="7"/>
                  </a:lnTo>
                  <a:lnTo>
                    <a:pt x="1574" y="4"/>
                  </a:lnTo>
                  <a:lnTo>
                    <a:pt x="1535" y="2"/>
                  </a:lnTo>
                  <a:lnTo>
                    <a:pt x="1494" y="0"/>
                  </a:lnTo>
                  <a:lnTo>
                    <a:pt x="1453" y="2"/>
                  </a:lnTo>
                  <a:lnTo>
                    <a:pt x="1409" y="3"/>
                  </a:lnTo>
                  <a:lnTo>
                    <a:pt x="1365" y="6"/>
                  </a:lnTo>
                  <a:lnTo>
                    <a:pt x="1317" y="9"/>
                  </a:lnTo>
                  <a:lnTo>
                    <a:pt x="1270" y="14"/>
                  </a:lnTo>
                  <a:lnTo>
                    <a:pt x="1221" y="20"/>
                  </a:lnTo>
                  <a:lnTo>
                    <a:pt x="1169" y="27"/>
                  </a:lnTo>
                  <a:lnTo>
                    <a:pt x="1118" y="35"/>
                  </a:lnTo>
                  <a:lnTo>
                    <a:pt x="1063" y="45"/>
                  </a:lnTo>
                  <a:lnTo>
                    <a:pt x="1007" y="55"/>
                  </a:lnTo>
                  <a:lnTo>
                    <a:pt x="950" y="66"/>
                  </a:lnTo>
                  <a:lnTo>
                    <a:pt x="892" y="78"/>
                  </a:lnTo>
                  <a:lnTo>
                    <a:pt x="929" y="73"/>
                  </a:lnTo>
                  <a:lnTo>
                    <a:pt x="1024" y="66"/>
                  </a:lnTo>
                  <a:lnTo>
                    <a:pt x="1122" y="63"/>
                  </a:lnTo>
                  <a:lnTo>
                    <a:pt x="1220" y="66"/>
                  </a:lnTo>
                  <a:lnTo>
                    <a:pt x="1314" y="73"/>
                  </a:lnTo>
                  <a:lnTo>
                    <a:pt x="1409" y="85"/>
                  </a:lnTo>
                  <a:lnTo>
                    <a:pt x="1503" y="102"/>
                  </a:lnTo>
                  <a:lnTo>
                    <a:pt x="1594" y="123"/>
                  </a:lnTo>
                  <a:lnTo>
                    <a:pt x="1683" y="148"/>
                  </a:lnTo>
                  <a:lnTo>
                    <a:pt x="1771" y="178"/>
                  </a:lnTo>
                  <a:lnTo>
                    <a:pt x="1857" y="213"/>
                  </a:lnTo>
                  <a:lnTo>
                    <a:pt x="1941" y="250"/>
                  </a:lnTo>
                  <a:lnTo>
                    <a:pt x="2022" y="292"/>
                  </a:lnTo>
                  <a:lnTo>
                    <a:pt x="2102" y="337"/>
                  </a:lnTo>
                  <a:lnTo>
                    <a:pt x="2178" y="386"/>
                  </a:lnTo>
                  <a:lnTo>
                    <a:pt x="2252" y="439"/>
                  </a:lnTo>
                  <a:lnTo>
                    <a:pt x="2323" y="495"/>
                  </a:lnTo>
                  <a:lnTo>
                    <a:pt x="2392" y="555"/>
                  </a:lnTo>
                  <a:lnTo>
                    <a:pt x="2457" y="618"/>
                  </a:lnTo>
                  <a:lnTo>
                    <a:pt x="2520" y="683"/>
                  </a:lnTo>
                  <a:lnTo>
                    <a:pt x="2580" y="752"/>
                  </a:lnTo>
                  <a:lnTo>
                    <a:pt x="2636" y="823"/>
                  </a:lnTo>
                  <a:lnTo>
                    <a:pt x="2653" y="848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80"/>
            <p:cNvSpPr>
              <a:spLocks/>
            </p:cNvSpPr>
            <p:nvPr/>
          </p:nvSpPr>
          <p:spPr bwMode="auto">
            <a:xfrm>
              <a:off x="2524" y="1238"/>
              <a:ext cx="1742" cy="1893"/>
            </a:xfrm>
            <a:custGeom>
              <a:avLst/>
              <a:gdLst/>
              <a:ahLst/>
              <a:cxnLst>
                <a:cxn ang="0">
                  <a:pos x="1092" y="127"/>
                </a:cxn>
                <a:cxn ang="0">
                  <a:pos x="796" y="257"/>
                </a:cxn>
                <a:cxn ang="0">
                  <a:pos x="509" y="468"/>
                </a:cxn>
                <a:cxn ang="0">
                  <a:pos x="325" y="656"/>
                </a:cxn>
                <a:cxn ang="0">
                  <a:pos x="185" y="874"/>
                </a:cxn>
                <a:cxn ang="0">
                  <a:pos x="94" y="1074"/>
                </a:cxn>
                <a:cxn ang="0">
                  <a:pos x="40" y="1235"/>
                </a:cxn>
                <a:cxn ang="0">
                  <a:pos x="4" y="1402"/>
                </a:cxn>
                <a:cxn ang="0">
                  <a:pos x="150" y="1056"/>
                </a:cxn>
                <a:cxn ang="0">
                  <a:pos x="453" y="651"/>
                </a:cxn>
                <a:cxn ang="0">
                  <a:pos x="858" y="347"/>
                </a:cxn>
                <a:cxn ang="0">
                  <a:pos x="1341" y="171"/>
                </a:cxn>
                <a:cxn ang="0">
                  <a:pos x="1873" y="145"/>
                </a:cxn>
                <a:cxn ang="0">
                  <a:pos x="2376" y="273"/>
                </a:cxn>
                <a:cxn ang="0">
                  <a:pos x="2810" y="537"/>
                </a:cxn>
                <a:cxn ang="0">
                  <a:pos x="3149" y="910"/>
                </a:cxn>
                <a:cxn ang="0">
                  <a:pos x="3370" y="1370"/>
                </a:cxn>
                <a:cxn ang="0">
                  <a:pos x="3450" y="1893"/>
                </a:cxn>
                <a:cxn ang="0">
                  <a:pos x="3472" y="2071"/>
                </a:cxn>
                <a:cxn ang="0">
                  <a:pos x="3450" y="2278"/>
                </a:cxn>
                <a:cxn ang="0">
                  <a:pos x="3416" y="2478"/>
                </a:cxn>
                <a:cxn ang="0">
                  <a:pos x="3370" y="2667"/>
                </a:cxn>
                <a:cxn ang="0">
                  <a:pos x="3309" y="2847"/>
                </a:cxn>
                <a:cxn ang="0">
                  <a:pos x="3152" y="3097"/>
                </a:cxn>
                <a:cxn ang="0">
                  <a:pos x="2750" y="3461"/>
                </a:cxn>
                <a:cxn ang="0">
                  <a:pos x="2256" y="3700"/>
                </a:cxn>
                <a:cxn ang="0">
                  <a:pos x="1694" y="3786"/>
                </a:cxn>
                <a:cxn ang="0">
                  <a:pos x="1131" y="3700"/>
                </a:cxn>
                <a:cxn ang="0">
                  <a:pos x="637" y="3461"/>
                </a:cxn>
                <a:cxn ang="0">
                  <a:pos x="494" y="3329"/>
                </a:cxn>
                <a:cxn ang="0">
                  <a:pos x="408" y="3220"/>
                </a:cxn>
                <a:cxn ang="0">
                  <a:pos x="329" y="3100"/>
                </a:cxn>
                <a:cxn ang="0">
                  <a:pos x="228" y="2931"/>
                </a:cxn>
                <a:cxn ang="0">
                  <a:pos x="159" y="2780"/>
                </a:cxn>
                <a:cxn ang="0">
                  <a:pos x="238" y="2875"/>
                </a:cxn>
                <a:cxn ang="0">
                  <a:pos x="577" y="3248"/>
                </a:cxn>
                <a:cxn ang="0">
                  <a:pos x="1011" y="3512"/>
                </a:cxn>
                <a:cxn ang="0">
                  <a:pos x="1515" y="3640"/>
                </a:cxn>
                <a:cxn ang="0">
                  <a:pos x="2047" y="3614"/>
                </a:cxn>
                <a:cxn ang="0">
                  <a:pos x="2530" y="3438"/>
                </a:cxn>
                <a:cxn ang="0">
                  <a:pos x="2935" y="3135"/>
                </a:cxn>
                <a:cxn ang="0">
                  <a:pos x="3237" y="2729"/>
                </a:cxn>
                <a:cxn ang="0">
                  <a:pos x="3413" y="2246"/>
                </a:cxn>
                <a:cxn ang="0">
                  <a:pos x="3482" y="1888"/>
                </a:cxn>
                <a:cxn ang="0">
                  <a:pos x="3483" y="1782"/>
                </a:cxn>
                <a:cxn ang="0">
                  <a:pos x="3466" y="1582"/>
                </a:cxn>
                <a:cxn ang="0">
                  <a:pos x="3430" y="1369"/>
                </a:cxn>
                <a:cxn ang="0">
                  <a:pos x="3371" y="1152"/>
                </a:cxn>
                <a:cxn ang="0">
                  <a:pos x="3296" y="941"/>
                </a:cxn>
                <a:cxn ang="0">
                  <a:pos x="3210" y="760"/>
                </a:cxn>
                <a:cxn ang="0">
                  <a:pos x="2826" y="375"/>
                </a:cxn>
                <a:cxn ang="0">
                  <a:pos x="2344" y="114"/>
                </a:cxn>
                <a:cxn ang="0">
                  <a:pos x="1792" y="2"/>
                </a:cxn>
                <a:cxn ang="0">
                  <a:pos x="1464" y="16"/>
                </a:cxn>
                <a:cxn ang="0">
                  <a:pos x="1408" y="29"/>
                </a:cxn>
              </a:cxnLst>
              <a:rect l="0" t="0" r="r" b="b"/>
              <a:pathLst>
                <a:path w="3483" h="3786">
                  <a:moveTo>
                    <a:pt x="1408" y="29"/>
                  </a:moveTo>
                  <a:lnTo>
                    <a:pt x="1337" y="50"/>
                  </a:lnTo>
                  <a:lnTo>
                    <a:pt x="1270" y="71"/>
                  </a:lnTo>
                  <a:lnTo>
                    <a:pt x="1207" y="90"/>
                  </a:lnTo>
                  <a:lnTo>
                    <a:pt x="1148" y="109"/>
                  </a:lnTo>
                  <a:lnTo>
                    <a:pt x="1092" y="127"/>
                  </a:lnTo>
                  <a:lnTo>
                    <a:pt x="1039" y="145"/>
                  </a:lnTo>
                  <a:lnTo>
                    <a:pt x="989" y="164"/>
                  </a:lnTo>
                  <a:lnTo>
                    <a:pt x="940" y="185"/>
                  </a:lnTo>
                  <a:lnTo>
                    <a:pt x="891" y="206"/>
                  </a:lnTo>
                  <a:lnTo>
                    <a:pt x="844" y="232"/>
                  </a:lnTo>
                  <a:lnTo>
                    <a:pt x="796" y="257"/>
                  </a:lnTo>
                  <a:lnTo>
                    <a:pt x="749" y="286"/>
                  </a:lnTo>
                  <a:lnTo>
                    <a:pt x="702" y="318"/>
                  </a:lnTo>
                  <a:lnTo>
                    <a:pt x="651" y="354"/>
                  </a:lnTo>
                  <a:lnTo>
                    <a:pt x="600" y="395"/>
                  </a:lnTo>
                  <a:lnTo>
                    <a:pt x="545" y="440"/>
                  </a:lnTo>
                  <a:lnTo>
                    <a:pt x="509" y="468"/>
                  </a:lnTo>
                  <a:lnTo>
                    <a:pt x="475" y="497"/>
                  </a:lnTo>
                  <a:lnTo>
                    <a:pt x="442" y="528"/>
                  </a:lnTo>
                  <a:lnTo>
                    <a:pt x="411" y="558"/>
                  </a:lnTo>
                  <a:lnTo>
                    <a:pt x="381" y="591"/>
                  </a:lnTo>
                  <a:lnTo>
                    <a:pt x="353" y="623"/>
                  </a:lnTo>
                  <a:lnTo>
                    <a:pt x="325" y="656"/>
                  </a:lnTo>
                  <a:lnTo>
                    <a:pt x="298" y="690"/>
                  </a:lnTo>
                  <a:lnTo>
                    <a:pt x="273" y="725"/>
                  </a:lnTo>
                  <a:lnTo>
                    <a:pt x="249" y="761"/>
                  </a:lnTo>
                  <a:lnTo>
                    <a:pt x="227" y="797"/>
                  </a:lnTo>
                  <a:lnTo>
                    <a:pt x="206" y="835"/>
                  </a:lnTo>
                  <a:lnTo>
                    <a:pt x="185" y="874"/>
                  </a:lnTo>
                  <a:lnTo>
                    <a:pt x="166" y="915"/>
                  </a:lnTo>
                  <a:lnTo>
                    <a:pt x="148" y="957"/>
                  </a:lnTo>
                  <a:lnTo>
                    <a:pt x="129" y="999"/>
                  </a:lnTo>
                  <a:lnTo>
                    <a:pt x="117" y="1024"/>
                  </a:lnTo>
                  <a:lnTo>
                    <a:pt x="106" y="1049"/>
                  </a:lnTo>
                  <a:lnTo>
                    <a:pt x="94" y="1074"/>
                  </a:lnTo>
                  <a:lnTo>
                    <a:pt x="85" y="1100"/>
                  </a:lnTo>
                  <a:lnTo>
                    <a:pt x="75" y="1126"/>
                  </a:lnTo>
                  <a:lnTo>
                    <a:pt x="65" y="1152"/>
                  </a:lnTo>
                  <a:lnTo>
                    <a:pt x="57" y="1180"/>
                  </a:lnTo>
                  <a:lnTo>
                    <a:pt x="48" y="1207"/>
                  </a:lnTo>
                  <a:lnTo>
                    <a:pt x="40" y="1235"/>
                  </a:lnTo>
                  <a:lnTo>
                    <a:pt x="33" y="1261"/>
                  </a:lnTo>
                  <a:lnTo>
                    <a:pt x="26" y="1289"/>
                  </a:lnTo>
                  <a:lnTo>
                    <a:pt x="21" y="1317"/>
                  </a:lnTo>
                  <a:lnTo>
                    <a:pt x="14" y="1346"/>
                  </a:lnTo>
                  <a:lnTo>
                    <a:pt x="9" y="1374"/>
                  </a:lnTo>
                  <a:lnTo>
                    <a:pt x="4" y="1402"/>
                  </a:lnTo>
                  <a:lnTo>
                    <a:pt x="0" y="1432"/>
                  </a:lnTo>
                  <a:lnTo>
                    <a:pt x="18" y="1370"/>
                  </a:lnTo>
                  <a:lnTo>
                    <a:pt x="44" y="1289"/>
                  </a:lnTo>
                  <a:lnTo>
                    <a:pt x="76" y="1209"/>
                  </a:lnTo>
                  <a:lnTo>
                    <a:pt x="111" y="1131"/>
                  </a:lnTo>
                  <a:lnTo>
                    <a:pt x="150" y="1056"/>
                  </a:lnTo>
                  <a:lnTo>
                    <a:pt x="192" y="982"/>
                  </a:lnTo>
                  <a:lnTo>
                    <a:pt x="238" y="910"/>
                  </a:lnTo>
                  <a:lnTo>
                    <a:pt x="287" y="842"/>
                  </a:lnTo>
                  <a:lnTo>
                    <a:pt x="340" y="775"/>
                  </a:lnTo>
                  <a:lnTo>
                    <a:pt x="395" y="711"/>
                  </a:lnTo>
                  <a:lnTo>
                    <a:pt x="453" y="651"/>
                  </a:lnTo>
                  <a:lnTo>
                    <a:pt x="513" y="592"/>
                  </a:lnTo>
                  <a:lnTo>
                    <a:pt x="577" y="537"/>
                  </a:lnTo>
                  <a:lnTo>
                    <a:pt x="644" y="484"/>
                  </a:lnTo>
                  <a:lnTo>
                    <a:pt x="713" y="435"/>
                  </a:lnTo>
                  <a:lnTo>
                    <a:pt x="784" y="389"/>
                  </a:lnTo>
                  <a:lnTo>
                    <a:pt x="858" y="347"/>
                  </a:lnTo>
                  <a:lnTo>
                    <a:pt x="933" y="308"/>
                  </a:lnTo>
                  <a:lnTo>
                    <a:pt x="1011" y="273"/>
                  </a:lnTo>
                  <a:lnTo>
                    <a:pt x="1091" y="241"/>
                  </a:lnTo>
                  <a:lnTo>
                    <a:pt x="1172" y="215"/>
                  </a:lnTo>
                  <a:lnTo>
                    <a:pt x="1256" y="191"/>
                  </a:lnTo>
                  <a:lnTo>
                    <a:pt x="1341" y="171"/>
                  </a:lnTo>
                  <a:lnTo>
                    <a:pt x="1427" y="156"/>
                  </a:lnTo>
                  <a:lnTo>
                    <a:pt x="1515" y="145"/>
                  </a:lnTo>
                  <a:lnTo>
                    <a:pt x="1603" y="138"/>
                  </a:lnTo>
                  <a:lnTo>
                    <a:pt x="1694" y="135"/>
                  </a:lnTo>
                  <a:lnTo>
                    <a:pt x="1785" y="138"/>
                  </a:lnTo>
                  <a:lnTo>
                    <a:pt x="1873" y="145"/>
                  </a:lnTo>
                  <a:lnTo>
                    <a:pt x="1960" y="156"/>
                  </a:lnTo>
                  <a:lnTo>
                    <a:pt x="2047" y="171"/>
                  </a:lnTo>
                  <a:lnTo>
                    <a:pt x="2132" y="191"/>
                  </a:lnTo>
                  <a:lnTo>
                    <a:pt x="2216" y="215"/>
                  </a:lnTo>
                  <a:lnTo>
                    <a:pt x="2297" y="241"/>
                  </a:lnTo>
                  <a:lnTo>
                    <a:pt x="2376" y="273"/>
                  </a:lnTo>
                  <a:lnTo>
                    <a:pt x="2454" y="308"/>
                  </a:lnTo>
                  <a:lnTo>
                    <a:pt x="2530" y="347"/>
                  </a:lnTo>
                  <a:lnTo>
                    <a:pt x="2604" y="389"/>
                  </a:lnTo>
                  <a:lnTo>
                    <a:pt x="2675" y="435"/>
                  </a:lnTo>
                  <a:lnTo>
                    <a:pt x="2743" y="484"/>
                  </a:lnTo>
                  <a:lnTo>
                    <a:pt x="2810" y="537"/>
                  </a:lnTo>
                  <a:lnTo>
                    <a:pt x="2875" y="592"/>
                  </a:lnTo>
                  <a:lnTo>
                    <a:pt x="2935" y="651"/>
                  </a:lnTo>
                  <a:lnTo>
                    <a:pt x="2993" y="711"/>
                  </a:lnTo>
                  <a:lnTo>
                    <a:pt x="3048" y="775"/>
                  </a:lnTo>
                  <a:lnTo>
                    <a:pt x="3101" y="842"/>
                  </a:lnTo>
                  <a:lnTo>
                    <a:pt x="3149" y="910"/>
                  </a:lnTo>
                  <a:lnTo>
                    <a:pt x="3196" y="982"/>
                  </a:lnTo>
                  <a:lnTo>
                    <a:pt x="3237" y="1056"/>
                  </a:lnTo>
                  <a:lnTo>
                    <a:pt x="3276" y="1131"/>
                  </a:lnTo>
                  <a:lnTo>
                    <a:pt x="3311" y="1209"/>
                  </a:lnTo>
                  <a:lnTo>
                    <a:pt x="3343" y="1289"/>
                  </a:lnTo>
                  <a:lnTo>
                    <a:pt x="3370" y="1370"/>
                  </a:lnTo>
                  <a:lnTo>
                    <a:pt x="3394" y="1454"/>
                  </a:lnTo>
                  <a:lnTo>
                    <a:pt x="3413" y="1539"/>
                  </a:lnTo>
                  <a:lnTo>
                    <a:pt x="3429" y="1626"/>
                  </a:lnTo>
                  <a:lnTo>
                    <a:pt x="3440" y="1714"/>
                  </a:lnTo>
                  <a:lnTo>
                    <a:pt x="3447" y="1802"/>
                  </a:lnTo>
                  <a:lnTo>
                    <a:pt x="3450" y="1893"/>
                  </a:lnTo>
                  <a:lnTo>
                    <a:pt x="3482" y="1893"/>
                  </a:lnTo>
                  <a:lnTo>
                    <a:pt x="3480" y="1929"/>
                  </a:lnTo>
                  <a:lnTo>
                    <a:pt x="3479" y="1964"/>
                  </a:lnTo>
                  <a:lnTo>
                    <a:pt x="3476" y="2000"/>
                  </a:lnTo>
                  <a:lnTo>
                    <a:pt x="3475" y="2035"/>
                  </a:lnTo>
                  <a:lnTo>
                    <a:pt x="3472" y="2071"/>
                  </a:lnTo>
                  <a:lnTo>
                    <a:pt x="3469" y="2106"/>
                  </a:lnTo>
                  <a:lnTo>
                    <a:pt x="3466" y="2141"/>
                  </a:lnTo>
                  <a:lnTo>
                    <a:pt x="3462" y="2176"/>
                  </a:lnTo>
                  <a:lnTo>
                    <a:pt x="3458" y="2210"/>
                  </a:lnTo>
                  <a:lnTo>
                    <a:pt x="3455" y="2245"/>
                  </a:lnTo>
                  <a:lnTo>
                    <a:pt x="3450" y="2278"/>
                  </a:lnTo>
                  <a:lnTo>
                    <a:pt x="3445" y="2312"/>
                  </a:lnTo>
                  <a:lnTo>
                    <a:pt x="3440" y="2345"/>
                  </a:lnTo>
                  <a:lnTo>
                    <a:pt x="3434" y="2379"/>
                  </a:lnTo>
                  <a:lnTo>
                    <a:pt x="3429" y="2412"/>
                  </a:lnTo>
                  <a:lnTo>
                    <a:pt x="3423" y="2444"/>
                  </a:lnTo>
                  <a:lnTo>
                    <a:pt x="3416" y="2478"/>
                  </a:lnTo>
                  <a:lnTo>
                    <a:pt x="3409" y="2510"/>
                  </a:lnTo>
                  <a:lnTo>
                    <a:pt x="3402" y="2542"/>
                  </a:lnTo>
                  <a:lnTo>
                    <a:pt x="3395" y="2573"/>
                  </a:lnTo>
                  <a:lnTo>
                    <a:pt x="3387" y="2605"/>
                  </a:lnTo>
                  <a:lnTo>
                    <a:pt x="3378" y="2636"/>
                  </a:lnTo>
                  <a:lnTo>
                    <a:pt x="3370" y="2667"/>
                  </a:lnTo>
                  <a:lnTo>
                    <a:pt x="3360" y="2697"/>
                  </a:lnTo>
                  <a:lnTo>
                    <a:pt x="3352" y="2728"/>
                  </a:lnTo>
                  <a:lnTo>
                    <a:pt x="3341" y="2759"/>
                  </a:lnTo>
                  <a:lnTo>
                    <a:pt x="3331" y="2788"/>
                  </a:lnTo>
                  <a:lnTo>
                    <a:pt x="3320" y="2817"/>
                  </a:lnTo>
                  <a:lnTo>
                    <a:pt x="3309" y="2847"/>
                  </a:lnTo>
                  <a:lnTo>
                    <a:pt x="3297" y="2875"/>
                  </a:lnTo>
                  <a:lnTo>
                    <a:pt x="3285" y="2904"/>
                  </a:lnTo>
                  <a:lnTo>
                    <a:pt x="3272" y="2932"/>
                  </a:lnTo>
                  <a:lnTo>
                    <a:pt x="3261" y="2950"/>
                  </a:lnTo>
                  <a:lnTo>
                    <a:pt x="3210" y="3026"/>
                  </a:lnTo>
                  <a:lnTo>
                    <a:pt x="3152" y="3097"/>
                  </a:lnTo>
                  <a:lnTo>
                    <a:pt x="3094" y="3165"/>
                  </a:lnTo>
                  <a:lnTo>
                    <a:pt x="3031" y="3231"/>
                  </a:lnTo>
                  <a:lnTo>
                    <a:pt x="2965" y="3294"/>
                  </a:lnTo>
                  <a:lnTo>
                    <a:pt x="2897" y="3352"/>
                  </a:lnTo>
                  <a:lnTo>
                    <a:pt x="2826" y="3410"/>
                  </a:lnTo>
                  <a:lnTo>
                    <a:pt x="2750" y="3461"/>
                  </a:lnTo>
                  <a:lnTo>
                    <a:pt x="2674" y="3512"/>
                  </a:lnTo>
                  <a:lnTo>
                    <a:pt x="2595" y="3556"/>
                  </a:lnTo>
                  <a:lnTo>
                    <a:pt x="2513" y="3598"/>
                  </a:lnTo>
                  <a:lnTo>
                    <a:pt x="2429" y="3636"/>
                  </a:lnTo>
                  <a:lnTo>
                    <a:pt x="2344" y="3671"/>
                  </a:lnTo>
                  <a:lnTo>
                    <a:pt x="2256" y="3700"/>
                  </a:lnTo>
                  <a:lnTo>
                    <a:pt x="2167" y="3726"/>
                  </a:lnTo>
                  <a:lnTo>
                    <a:pt x="2075" y="3746"/>
                  </a:lnTo>
                  <a:lnTo>
                    <a:pt x="1981" y="3763"/>
                  </a:lnTo>
                  <a:lnTo>
                    <a:pt x="1886" y="3776"/>
                  </a:lnTo>
                  <a:lnTo>
                    <a:pt x="1792" y="3783"/>
                  </a:lnTo>
                  <a:lnTo>
                    <a:pt x="1694" y="3786"/>
                  </a:lnTo>
                  <a:lnTo>
                    <a:pt x="1596" y="3783"/>
                  </a:lnTo>
                  <a:lnTo>
                    <a:pt x="1501" y="3776"/>
                  </a:lnTo>
                  <a:lnTo>
                    <a:pt x="1406" y="3763"/>
                  </a:lnTo>
                  <a:lnTo>
                    <a:pt x="1313" y="3746"/>
                  </a:lnTo>
                  <a:lnTo>
                    <a:pt x="1221" y="3726"/>
                  </a:lnTo>
                  <a:lnTo>
                    <a:pt x="1131" y="3700"/>
                  </a:lnTo>
                  <a:lnTo>
                    <a:pt x="1044" y="3671"/>
                  </a:lnTo>
                  <a:lnTo>
                    <a:pt x="958" y="3636"/>
                  </a:lnTo>
                  <a:lnTo>
                    <a:pt x="875" y="3598"/>
                  </a:lnTo>
                  <a:lnTo>
                    <a:pt x="792" y="3556"/>
                  </a:lnTo>
                  <a:lnTo>
                    <a:pt x="714" y="3512"/>
                  </a:lnTo>
                  <a:lnTo>
                    <a:pt x="637" y="3461"/>
                  </a:lnTo>
                  <a:lnTo>
                    <a:pt x="577" y="3421"/>
                  </a:lnTo>
                  <a:lnTo>
                    <a:pt x="561" y="3403"/>
                  </a:lnTo>
                  <a:lnTo>
                    <a:pt x="542" y="3385"/>
                  </a:lnTo>
                  <a:lnTo>
                    <a:pt x="526" y="3365"/>
                  </a:lnTo>
                  <a:lnTo>
                    <a:pt x="510" y="3347"/>
                  </a:lnTo>
                  <a:lnTo>
                    <a:pt x="494" y="3329"/>
                  </a:lnTo>
                  <a:lnTo>
                    <a:pt x="478" y="3311"/>
                  </a:lnTo>
                  <a:lnTo>
                    <a:pt x="463" y="3291"/>
                  </a:lnTo>
                  <a:lnTo>
                    <a:pt x="449" y="3273"/>
                  </a:lnTo>
                  <a:lnTo>
                    <a:pt x="435" y="3255"/>
                  </a:lnTo>
                  <a:lnTo>
                    <a:pt x="421" y="3237"/>
                  </a:lnTo>
                  <a:lnTo>
                    <a:pt x="408" y="3220"/>
                  </a:lnTo>
                  <a:lnTo>
                    <a:pt x="396" y="3202"/>
                  </a:lnTo>
                  <a:lnTo>
                    <a:pt x="383" y="3183"/>
                  </a:lnTo>
                  <a:lnTo>
                    <a:pt x="371" y="3167"/>
                  </a:lnTo>
                  <a:lnTo>
                    <a:pt x="361" y="3150"/>
                  </a:lnTo>
                  <a:lnTo>
                    <a:pt x="350" y="3133"/>
                  </a:lnTo>
                  <a:lnTo>
                    <a:pt x="329" y="3100"/>
                  </a:lnTo>
                  <a:lnTo>
                    <a:pt x="309" y="3068"/>
                  </a:lnTo>
                  <a:lnTo>
                    <a:pt x="291" y="3037"/>
                  </a:lnTo>
                  <a:lnTo>
                    <a:pt x="275" y="3009"/>
                  </a:lnTo>
                  <a:lnTo>
                    <a:pt x="258" y="2982"/>
                  </a:lnTo>
                  <a:lnTo>
                    <a:pt x="242" y="2956"/>
                  </a:lnTo>
                  <a:lnTo>
                    <a:pt x="228" y="2931"/>
                  </a:lnTo>
                  <a:lnTo>
                    <a:pt x="216" y="2905"/>
                  </a:lnTo>
                  <a:lnTo>
                    <a:pt x="202" y="2882"/>
                  </a:lnTo>
                  <a:lnTo>
                    <a:pt x="191" y="2857"/>
                  </a:lnTo>
                  <a:lnTo>
                    <a:pt x="180" y="2831"/>
                  </a:lnTo>
                  <a:lnTo>
                    <a:pt x="168" y="2806"/>
                  </a:lnTo>
                  <a:lnTo>
                    <a:pt x="159" y="2780"/>
                  </a:lnTo>
                  <a:lnTo>
                    <a:pt x="149" y="2752"/>
                  </a:lnTo>
                  <a:lnTo>
                    <a:pt x="139" y="2724"/>
                  </a:lnTo>
                  <a:lnTo>
                    <a:pt x="131" y="2693"/>
                  </a:lnTo>
                  <a:lnTo>
                    <a:pt x="150" y="2729"/>
                  </a:lnTo>
                  <a:lnTo>
                    <a:pt x="192" y="2803"/>
                  </a:lnTo>
                  <a:lnTo>
                    <a:pt x="238" y="2875"/>
                  </a:lnTo>
                  <a:lnTo>
                    <a:pt x="287" y="2943"/>
                  </a:lnTo>
                  <a:lnTo>
                    <a:pt x="340" y="3010"/>
                  </a:lnTo>
                  <a:lnTo>
                    <a:pt x="395" y="3074"/>
                  </a:lnTo>
                  <a:lnTo>
                    <a:pt x="453" y="3135"/>
                  </a:lnTo>
                  <a:lnTo>
                    <a:pt x="513" y="3193"/>
                  </a:lnTo>
                  <a:lnTo>
                    <a:pt x="577" y="3248"/>
                  </a:lnTo>
                  <a:lnTo>
                    <a:pt x="644" y="3301"/>
                  </a:lnTo>
                  <a:lnTo>
                    <a:pt x="713" y="3350"/>
                  </a:lnTo>
                  <a:lnTo>
                    <a:pt x="784" y="3396"/>
                  </a:lnTo>
                  <a:lnTo>
                    <a:pt x="858" y="3438"/>
                  </a:lnTo>
                  <a:lnTo>
                    <a:pt x="933" y="3477"/>
                  </a:lnTo>
                  <a:lnTo>
                    <a:pt x="1011" y="3512"/>
                  </a:lnTo>
                  <a:lnTo>
                    <a:pt x="1091" y="3544"/>
                  </a:lnTo>
                  <a:lnTo>
                    <a:pt x="1172" y="3570"/>
                  </a:lnTo>
                  <a:lnTo>
                    <a:pt x="1256" y="3594"/>
                  </a:lnTo>
                  <a:lnTo>
                    <a:pt x="1341" y="3614"/>
                  </a:lnTo>
                  <a:lnTo>
                    <a:pt x="1427" y="3629"/>
                  </a:lnTo>
                  <a:lnTo>
                    <a:pt x="1515" y="3640"/>
                  </a:lnTo>
                  <a:lnTo>
                    <a:pt x="1603" y="3647"/>
                  </a:lnTo>
                  <a:lnTo>
                    <a:pt x="1694" y="3650"/>
                  </a:lnTo>
                  <a:lnTo>
                    <a:pt x="1785" y="3647"/>
                  </a:lnTo>
                  <a:lnTo>
                    <a:pt x="1873" y="3640"/>
                  </a:lnTo>
                  <a:lnTo>
                    <a:pt x="1960" y="3629"/>
                  </a:lnTo>
                  <a:lnTo>
                    <a:pt x="2047" y="3614"/>
                  </a:lnTo>
                  <a:lnTo>
                    <a:pt x="2132" y="3594"/>
                  </a:lnTo>
                  <a:lnTo>
                    <a:pt x="2216" y="3570"/>
                  </a:lnTo>
                  <a:lnTo>
                    <a:pt x="2297" y="3544"/>
                  </a:lnTo>
                  <a:lnTo>
                    <a:pt x="2376" y="3512"/>
                  </a:lnTo>
                  <a:lnTo>
                    <a:pt x="2454" y="3477"/>
                  </a:lnTo>
                  <a:lnTo>
                    <a:pt x="2530" y="3438"/>
                  </a:lnTo>
                  <a:lnTo>
                    <a:pt x="2604" y="3396"/>
                  </a:lnTo>
                  <a:lnTo>
                    <a:pt x="2675" y="3350"/>
                  </a:lnTo>
                  <a:lnTo>
                    <a:pt x="2743" y="3301"/>
                  </a:lnTo>
                  <a:lnTo>
                    <a:pt x="2810" y="3248"/>
                  </a:lnTo>
                  <a:lnTo>
                    <a:pt x="2875" y="3193"/>
                  </a:lnTo>
                  <a:lnTo>
                    <a:pt x="2935" y="3135"/>
                  </a:lnTo>
                  <a:lnTo>
                    <a:pt x="2993" y="3074"/>
                  </a:lnTo>
                  <a:lnTo>
                    <a:pt x="3048" y="3010"/>
                  </a:lnTo>
                  <a:lnTo>
                    <a:pt x="3101" y="2943"/>
                  </a:lnTo>
                  <a:lnTo>
                    <a:pt x="3149" y="2875"/>
                  </a:lnTo>
                  <a:lnTo>
                    <a:pt x="3196" y="2803"/>
                  </a:lnTo>
                  <a:lnTo>
                    <a:pt x="3237" y="2729"/>
                  </a:lnTo>
                  <a:lnTo>
                    <a:pt x="3276" y="2654"/>
                  </a:lnTo>
                  <a:lnTo>
                    <a:pt x="3311" y="2576"/>
                  </a:lnTo>
                  <a:lnTo>
                    <a:pt x="3343" y="2496"/>
                  </a:lnTo>
                  <a:lnTo>
                    <a:pt x="3370" y="2415"/>
                  </a:lnTo>
                  <a:lnTo>
                    <a:pt x="3394" y="2331"/>
                  </a:lnTo>
                  <a:lnTo>
                    <a:pt x="3413" y="2246"/>
                  </a:lnTo>
                  <a:lnTo>
                    <a:pt x="3429" y="2159"/>
                  </a:lnTo>
                  <a:lnTo>
                    <a:pt x="3440" y="2071"/>
                  </a:lnTo>
                  <a:lnTo>
                    <a:pt x="3447" y="1983"/>
                  </a:lnTo>
                  <a:lnTo>
                    <a:pt x="3450" y="1893"/>
                  </a:lnTo>
                  <a:lnTo>
                    <a:pt x="3482" y="1893"/>
                  </a:lnTo>
                  <a:lnTo>
                    <a:pt x="3482" y="1888"/>
                  </a:lnTo>
                  <a:lnTo>
                    <a:pt x="3482" y="1883"/>
                  </a:lnTo>
                  <a:lnTo>
                    <a:pt x="3482" y="1879"/>
                  </a:lnTo>
                  <a:lnTo>
                    <a:pt x="3482" y="1873"/>
                  </a:lnTo>
                  <a:lnTo>
                    <a:pt x="3483" y="1844"/>
                  </a:lnTo>
                  <a:lnTo>
                    <a:pt x="3483" y="1813"/>
                  </a:lnTo>
                  <a:lnTo>
                    <a:pt x="3483" y="1782"/>
                  </a:lnTo>
                  <a:lnTo>
                    <a:pt x="3482" y="1750"/>
                  </a:lnTo>
                  <a:lnTo>
                    <a:pt x="3480" y="1718"/>
                  </a:lnTo>
                  <a:lnTo>
                    <a:pt x="3477" y="1684"/>
                  </a:lnTo>
                  <a:lnTo>
                    <a:pt x="3475" y="1651"/>
                  </a:lnTo>
                  <a:lnTo>
                    <a:pt x="3470" y="1617"/>
                  </a:lnTo>
                  <a:lnTo>
                    <a:pt x="3466" y="1582"/>
                  </a:lnTo>
                  <a:lnTo>
                    <a:pt x="3462" y="1548"/>
                  </a:lnTo>
                  <a:lnTo>
                    <a:pt x="3457" y="1513"/>
                  </a:lnTo>
                  <a:lnTo>
                    <a:pt x="3451" y="1476"/>
                  </a:lnTo>
                  <a:lnTo>
                    <a:pt x="3444" y="1441"/>
                  </a:lnTo>
                  <a:lnTo>
                    <a:pt x="3437" y="1405"/>
                  </a:lnTo>
                  <a:lnTo>
                    <a:pt x="3430" y="1369"/>
                  </a:lnTo>
                  <a:lnTo>
                    <a:pt x="3422" y="1332"/>
                  </a:lnTo>
                  <a:lnTo>
                    <a:pt x="3412" y="1297"/>
                  </a:lnTo>
                  <a:lnTo>
                    <a:pt x="3403" y="1261"/>
                  </a:lnTo>
                  <a:lnTo>
                    <a:pt x="3394" y="1225"/>
                  </a:lnTo>
                  <a:lnTo>
                    <a:pt x="3383" y="1188"/>
                  </a:lnTo>
                  <a:lnTo>
                    <a:pt x="3371" y="1152"/>
                  </a:lnTo>
                  <a:lnTo>
                    <a:pt x="3360" y="1116"/>
                  </a:lnTo>
                  <a:lnTo>
                    <a:pt x="3349" y="1081"/>
                  </a:lnTo>
                  <a:lnTo>
                    <a:pt x="3337" y="1045"/>
                  </a:lnTo>
                  <a:lnTo>
                    <a:pt x="3324" y="1010"/>
                  </a:lnTo>
                  <a:lnTo>
                    <a:pt x="3310" y="975"/>
                  </a:lnTo>
                  <a:lnTo>
                    <a:pt x="3296" y="941"/>
                  </a:lnTo>
                  <a:lnTo>
                    <a:pt x="3282" y="906"/>
                  </a:lnTo>
                  <a:lnTo>
                    <a:pt x="3268" y="873"/>
                  </a:lnTo>
                  <a:lnTo>
                    <a:pt x="3253" y="841"/>
                  </a:lnTo>
                  <a:lnTo>
                    <a:pt x="3236" y="809"/>
                  </a:lnTo>
                  <a:lnTo>
                    <a:pt x="3221" y="776"/>
                  </a:lnTo>
                  <a:lnTo>
                    <a:pt x="3210" y="760"/>
                  </a:lnTo>
                  <a:lnTo>
                    <a:pt x="3152" y="688"/>
                  </a:lnTo>
                  <a:lnTo>
                    <a:pt x="3094" y="620"/>
                  </a:lnTo>
                  <a:lnTo>
                    <a:pt x="3031" y="554"/>
                  </a:lnTo>
                  <a:lnTo>
                    <a:pt x="2965" y="491"/>
                  </a:lnTo>
                  <a:lnTo>
                    <a:pt x="2897" y="433"/>
                  </a:lnTo>
                  <a:lnTo>
                    <a:pt x="2826" y="375"/>
                  </a:lnTo>
                  <a:lnTo>
                    <a:pt x="2750" y="324"/>
                  </a:lnTo>
                  <a:lnTo>
                    <a:pt x="2674" y="273"/>
                  </a:lnTo>
                  <a:lnTo>
                    <a:pt x="2595" y="229"/>
                  </a:lnTo>
                  <a:lnTo>
                    <a:pt x="2513" y="187"/>
                  </a:lnTo>
                  <a:lnTo>
                    <a:pt x="2429" y="149"/>
                  </a:lnTo>
                  <a:lnTo>
                    <a:pt x="2344" y="114"/>
                  </a:lnTo>
                  <a:lnTo>
                    <a:pt x="2256" y="85"/>
                  </a:lnTo>
                  <a:lnTo>
                    <a:pt x="2167" y="60"/>
                  </a:lnTo>
                  <a:lnTo>
                    <a:pt x="2075" y="39"/>
                  </a:lnTo>
                  <a:lnTo>
                    <a:pt x="1981" y="22"/>
                  </a:lnTo>
                  <a:lnTo>
                    <a:pt x="1886" y="9"/>
                  </a:lnTo>
                  <a:lnTo>
                    <a:pt x="1792" y="2"/>
                  </a:lnTo>
                  <a:lnTo>
                    <a:pt x="1694" y="0"/>
                  </a:lnTo>
                  <a:lnTo>
                    <a:pt x="1596" y="2"/>
                  </a:lnTo>
                  <a:lnTo>
                    <a:pt x="1501" y="9"/>
                  </a:lnTo>
                  <a:lnTo>
                    <a:pt x="1482" y="12"/>
                  </a:lnTo>
                  <a:lnTo>
                    <a:pt x="1473" y="14"/>
                  </a:lnTo>
                  <a:lnTo>
                    <a:pt x="1464" y="16"/>
                  </a:lnTo>
                  <a:lnTo>
                    <a:pt x="1455" y="18"/>
                  </a:lnTo>
                  <a:lnTo>
                    <a:pt x="1445" y="21"/>
                  </a:lnTo>
                  <a:lnTo>
                    <a:pt x="1436" y="22"/>
                  </a:lnTo>
                  <a:lnTo>
                    <a:pt x="1426" y="25"/>
                  </a:lnTo>
                  <a:lnTo>
                    <a:pt x="1418" y="26"/>
                  </a:lnTo>
                  <a:lnTo>
                    <a:pt x="1408" y="29"/>
                  </a:lnTo>
                  <a:close/>
                </a:path>
              </a:pathLst>
            </a:custGeom>
            <a:solidFill>
              <a:srgbClr val="FF9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81"/>
            <p:cNvSpPr>
              <a:spLocks/>
            </p:cNvSpPr>
            <p:nvPr/>
          </p:nvSpPr>
          <p:spPr bwMode="auto">
            <a:xfrm>
              <a:off x="2514" y="1305"/>
              <a:ext cx="1735" cy="1759"/>
            </a:xfrm>
            <a:custGeom>
              <a:avLst/>
              <a:gdLst/>
              <a:ahLst/>
              <a:cxnLst>
                <a:cxn ang="0">
                  <a:pos x="6" y="1434"/>
                </a:cxn>
                <a:cxn ang="0">
                  <a:pos x="0" y="1626"/>
                </a:cxn>
                <a:cxn ang="0">
                  <a:pos x="10" y="1816"/>
                </a:cxn>
                <a:cxn ang="0">
                  <a:pos x="31" y="2003"/>
                </a:cxn>
                <a:cxn ang="0">
                  <a:pos x="61" y="2183"/>
                </a:cxn>
                <a:cxn ang="0">
                  <a:pos x="99" y="2355"/>
                </a:cxn>
                <a:cxn ang="0">
                  <a:pos x="131" y="2484"/>
                </a:cxn>
                <a:cxn ang="0">
                  <a:pos x="149" y="2555"/>
                </a:cxn>
                <a:cxn ang="0">
                  <a:pos x="306" y="2811"/>
                </a:cxn>
                <a:cxn ang="0">
                  <a:pos x="596" y="3115"/>
                </a:cxn>
                <a:cxn ang="0">
                  <a:pos x="952" y="3344"/>
                </a:cxn>
                <a:cxn ang="0">
                  <a:pos x="1359" y="3481"/>
                </a:cxn>
                <a:cxn ang="0">
                  <a:pos x="1805" y="3515"/>
                </a:cxn>
                <a:cxn ang="0">
                  <a:pos x="2236" y="3438"/>
                </a:cxn>
                <a:cxn ang="0">
                  <a:pos x="2625" y="3263"/>
                </a:cxn>
                <a:cxn ang="0">
                  <a:pos x="2956" y="3002"/>
                </a:cxn>
                <a:cxn ang="0">
                  <a:pos x="3217" y="2671"/>
                </a:cxn>
                <a:cxn ang="0">
                  <a:pos x="3391" y="2281"/>
                </a:cxn>
                <a:cxn ang="0">
                  <a:pos x="3468" y="1849"/>
                </a:cxn>
                <a:cxn ang="0">
                  <a:pos x="3316" y="1511"/>
                </a:cxn>
                <a:cxn ang="0">
                  <a:pos x="3207" y="1127"/>
                </a:cxn>
                <a:cxn ang="0">
                  <a:pos x="3012" y="788"/>
                </a:cxn>
                <a:cxn ang="0">
                  <a:pos x="2744" y="507"/>
                </a:cxn>
                <a:cxn ang="0">
                  <a:pos x="2416" y="297"/>
                </a:cxn>
                <a:cxn ang="0">
                  <a:pos x="2040" y="170"/>
                </a:cxn>
                <a:cxn ang="0">
                  <a:pos x="1630" y="139"/>
                </a:cxn>
                <a:cxn ang="0">
                  <a:pos x="1232" y="209"/>
                </a:cxn>
                <a:cxn ang="0">
                  <a:pos x="874" y="371"/>
                </a:cxn>
                <a:cxn ang="0">
                  <a:pos x="568" y="612"/>
                </a:cxn>
                <a:cxn ang="0">
                  <a:pos x="328" y="918"/>
                </a:cxn>
                <a:cxn ang="0">
                  <a:pos x="166" y="1277"/>
                </a:cxn>
                <a:cxn ang="0">
                  <a:pos x="96" y="1675"/>
                </a:cxn>
                <a:cxn ang="0">
                  <a:pos x="127" y="2086"/>
                </a:cxn>
                <a:cxn ang="0">
                  <a:pos x="254" y="2461"/>
                </a:cxn>
                <a:cxn ang="0">
                  <a:pos x="463" y="2790"/>
                </a:cxn>
                <a:cxn ang="0">
                  <a:pos x="744" y="3058"/>
                </a:cxn>
                <a:cxn ang="0">
                  <a:pos x="1083" y="3253"/>
                </a:cxn>
                <a:cxn ang="0">
                  <a:pos x="1467" y="3362"/>
                </a:cxn>
                <a:cxn ang="0">
                  <a:pos x="1880" y="3372"/>
                </a:cxn>
                <a:cxn ang="0">
                  <a:pos x="2271" y="3283"/>
                </a:cxn>
                <a:cxn ang="0">
                  <a:pos x="2620" y="3104"/>
                </a:cxn>
                <a:cxn ang="0">
                  <a:pos x="2913" y="2850"/>
                </a:cxn>
                <a:cxn ang="0">
                  <a:pos x="3139" y="2531"/>
                </a:cxn>
                <a:cxn ang="0">
                  <a:pos x="3283" y="2164"/>
                </a:cxn>
                <a:cxn ang="0">
                  <a:pos x="3334" y="1759"/>
                </a:cxn>
                <a:cxn ang="0">
                  <a:pos x="3435" y="1404"/>
                </a:cxn>
                <a:cxn ang="0">
                  <a:pos x="3298" y="996"/>
                </a:cxn>
                <a:cxn ang="0">
                  <a:pos x="3069" y="640"/>
                </a:cxn>
                <a:cxn ang="0">
                  <a:pos x="2765" y="349"/>
                </a:cxn>
                <a:cxn ang="0">
                  <a:pos x="2398" y="138"/>
                </a:cxn>
                <a:cxn ang="0">
                  <a:pos x="1982" y="21"/>
                </a:cxn>
                <a:cxn ang="0">
                  <a:pos x="1534" y="10"/>
                </a:cxn>
                <a:cxn ang="0">
                  <a:pos x="1110" y="106"/>
                </a:cxn>
                <a:cxn ang="0">
                  <a:pos x="731" y="300"/>
                </a:cxn>
                <a:cxn ang="0">
                  <a:pos x="413" y="577"/>
                </a:cxn>
                <a:cxn ang="0">
                  <a:pos x="169" y="920"/>
                </a:cxn>
                <a:cxn ang="0">
                  <a:pos x="22" y="1285"/>
                </a:cxn>
              </a:cxnLst>
              <a:rect l="0" t="0" r="r" b="b"/>
              <a:pathLst>
                <a:path w="3471" h="3517">
                  <a:moveTo>
                    <a:pt x="22" y="1285"/>
                  </a:moveTo>
                  <a:lnTo>
                    <a:pt x="17" y="1323"/>
                  </a:lnTo>
                  <a:lnTo>
                    <a:pt x="13" y="1359"/>
                  </a:lnTo>
                  <a:lnTo>
                    <a:pt x="8" y="1397"/>
                  </a:lnTo>
                  <a:lnTo>
                    <a:pt x="6" y="1434"/>
                  </a:lnTo>
                  <a:lnTo>
                    <a:pt x="3" y="1472"/>
                  </a:lnTo>
                  <a:lnTo>
                    <a:pt x="1" y="1511"/>
                  </a:lnTo>
                  <a:lnTo>
                    <a:pt x="0" y="1549"/>
                  </a:lnTo>
                  <a:lnTo>
                    <a:pt x="0" y="1587"/>
                  </a:lnTo>
                  <a:lnTo>
                    <a:pt x="0" y="1626"/>
                  </a:lnTo>
                  <a:lnTo>
                    <a:pt x="1" y="1664"/>
                  </a:lnTo>
                  <a:lnTo>
                    <a:pt x="1" y="1701"/>
                  </a:lnTo>
                  <a:lnTo>
                    <a:pt x="4" y="1740"/>
                  </a:lnTo>
                  <a:lnTo>
                    <a:pt x="6" y="1778"/>
                  </a:lnTo>
                  <a:lnTo>
                    <a:pt x="10" y="1816"/>
                  </a:lnTo>
                  <a:lnTo>
                    <a:pt x="13" y="1854"/>
                  </a:lnTo>
                  <a:lnTo>
                    <a:pt x="17" y="1891"/>
                  </a:lnTo>
                  <a:lnTo>
                    <a:pt x="21" y="1929"/>
                  </a:lnTo>
                  <a:lnTo>
                    <a:pt x="25" y="1967"/>
                  </a:lnTo>
                  <a:lnTo>
                    <a:pt x="31" y="2003"/>
                  </a:lnTo>
                  <a:lnTo>
                    <a:pt x="36" y="2039"/>
                  </a:lnTo>
                  <a:lnTo>
                    <a:pt x="42" y="2077"/>
                  </a:lnTo>
                  <a:lnTo>
                    <a:pt x="47" y="2112"/>
                  </a:lnTo>
                  <a:lnTo>
                    <a:pt x="54" y="2148"/>
                  </a:lnTo>
                  <a:lnTo>
                    <a:pt x="61" y="2183"/>
                  </a:lnTo>
                  <a:lnTo>
                    <a:pt x="68" y="2220"/>
                  </a:lnTo>
                  <a:lnTo>
                    <a:pt x="75" y="2253"/>
                  </a:lnTo>
                  <a:lnTo>
                    <a:pt x="84" y="2288"/>
                  </a:lnTo>
                  <a:lnTo>
                    <a:pt x="91" y="2322"/>
                  </a:lnTo>
                  <a:lnTo>
                    <a:pt x="99" y="2355"/>
                  </a:lnTo>
                  <a:lnTo>
                    <a:pt x="108" y="2387"/>
                  </a:lnTo>
                  <a:lnTo>
                    <a:pt x="116" y="2419"/>
                  </a:lnTo>
                  <a:lnTo>
                    <a:pt x="124" y="2452"/>
                  </a:lnTo>
                  <a:lnTo>
                    <a:pt x="128" y="2467"/>
                  </a:lnTo>
                  <a:lnTo>
                    <a:pt x="131" y="2484"/>
                  </a:lnTo>
                  <a:lnTo>
                    <a:pt x="135" y="2499"/>
                  </a:lnTo>
                  <a:lnTo>
                    <a:pt x="140" y="2513"/>
                  </a:lnTo>
                  <a:lnTo>
                    <a:pt x="142" y="2528"/>
                  </a:lnTo>
                  <a:lnTo>
                    <a:pt x="147" y="2542"/>
                  </a:lnTo>
                  <a:lnTo>
                    <a:pt x="149" y="2555"/>
                  </a:lnTo>
                  <a:lnTo>
                    <a:pt x="154" y="2569"/>
                  </a:lnTo>
                  <a:lnTo>
                    <a:pt x="169" y="2597"/>
                  </a:lnTo>
                  <a:lnTo>
                    <a:pt x="211" y="2671"/>
                  </a:lnTo>
                  <a:lnTo>
                    <a:pt x="257" y="2742"/>
                  </a:lnTo>
                  <a:lnTo>
                    <a:pt x="306" y="2811"/>
                  </a:lnTo>
                  <a:lnTo>
                    <a:pt x="359" y="2878"/>
                  </a:lnTo>
                  <a:lnTo>
                    <a:pt x="413" y="2940"/>
                  </a:lnTo>
                  <a:lnTo>
                    <a:pt x="472" y="3002"/>
                  </a:lnTo>
                  <a:lnTo>
                    <a:pt x="533" y="3061"/>
                  </a:lnTo>
                  <a:lnTo>
                    <a:pt x="596" y="3115"/>
                  </a:lnTo>
                  <a:lnTo>
                    <a:pt x="663" y="3168"/>
                  </a:lnTo>
                  <a:lnTo>
                    <a:pt x="731" y="3217"/>
                  </a:lnTo>
                  <a:lnTo>
                    <a:pt x="803" y="3263"/>
                  </a:lnTo>
                  <a:lnTo>
                    <a:pt x="876" y="3305"/>
                  </a:lnTo>
                  <a:lnTo>
                    <a:pt x="952" y="3344"/>
                  </a:lnTo>
                  <a:lnTo>
                    <a:pt x="1030" y="3379"/>
                  </a:lnTo>
                  <a:lnTo>
                    <a:pt x="1110" y="3411"/>
                  </a:lnTo>
                  <a:lnTo>
                    <a:pt x="1192" y="3438"/>
                  </a:lnTo>
                  <a:lnTo>
                    <a:pt x="1274" y="3462"/>
                  </a:lnTo>
                  <a:lnTo>
                    <a:pt x="1359" y="3481"/>
                  </a:lnTo>
                  <a:lnTo>
                    <a:pt x="1446" y="3497"/>
                  </a:lnTo>
                  <a:lnTo>
                    <a:pt x="1534" y="3508"/>
                  </a:lnTo>
                  <a:lnTo>
                    <a:pt x="1623" y="3515"/>
                  </a:lnTo>
                  <a:lnTo>
                    <a:pt x="1714" y="3517"/>
                  </a:lnTo>
                  <a:lnTo>
                    <a:pt x="1805" y="3515"/>
                  </a:lnTo>
                  <a:lnTo>
                    <a:pt x="1894" y="3508"/>
                  </a:lnTo>
                  <a:lnTo>
                    <a:pt x="1982" y="3497"/>
                  </a:lnTo>
                  <a:lnTo>
                    <a:pt x="2068" y="3481"/>
                  </a:lnTo>
                  <a:lnTo>
                    <a:pt x="2153" y="3462"/>
                  </a:lnTo>
                  <a:lnTo>
                    <a:pt x="2236" y="3438"/>
                  </a:lnTo>
                  <a:lnTo>
                    <a:pt x="2318" y="3411"/>
                  </a:lnTo>
                  <a:lnTo>
                    <a:pt x="2398" y="3379"/>
                  </a:lnTo>
                  <a:lnTo>
                    <a:pt x="2476" y="3344"/>
                  </a:lnTo>
                  <a:lnTo>
                    <a:pt x="2551" y="3305"/>
                  </a:lnTo>
                  <a:lnTo>
                    <a:pt x="2625" y="3263"/>
                  </a:lnTo>
                  <a:lnTo>
                    <a:pt x="2696" y="3217"/>
                  </a:lnTo>
                  <a:lnTo>
                    <a:pt x="2765" y="3168"/>
                  </a:lnTo>
                  <a:lnTo>
                    <a:pt x="2832" y="3115"/>
                  </a:lnTo>
                  <a:lnTo>
                    <a:pt x="2895" y="3061"/>
                  </a:lnTo>
                  <a:lnTo>
                    <a:pt x="2956" y="3002"/>
                  </a:lnTo>
                  <a:lnTo>
                    <a:pt x="3015" y="2940"/>
                  </a:lnTo>
                  <a:lnTo>
                    <a:pt x="3069" y="2878"/>
                  </a:lnTo>
                  <a:lnTo>
                    <a:pt x="3122" y="2811"/>
                  </a:lnTo>
                  <a:lnTo>
                    <a:pt x="3171" y="2742"/>
                  </a:lnTo>
                  <a:lnTo>
                    <a:pt x="3217" y="2671"/>
                  </a:lnTo>
                  <a:lnTo>
                    <a:pt x="3259" y="2597"/>
                  </a:lnTo>
                  <a:lnTo>
                    <a:pt x="3298" y="2521"/>
                  </a:lnTo>
                  <a:lnTo>
                    <a:pt x="3333" y="2443"/>
                  </a:lnTo>
                  <a:lnTo>
                    <a:pt x="3365" y="2364"/>
                  </a:lnTo>
                  <a:lnTo>
                    <a:pt x="3391" y="2281"/>
                  </a:lnTo>
                  <a:lnTo>
                    <a:pt x="3415" y="2199"/>
                  </a:lnTo>
                  <a:lnTo>
                    <a:pt x="3435" y="2113"/>
                  </a:lnTo>
                  <a:lnTo>
                    <a:pt x="3450" y="2027"/>
                  </a:lnTo>
                  <a:lnTo>
                    <a:pt x="3461" y="1939"/>
                  </a:lnTo>
                  <a:lnTo>
                    <a:pt x="3468" y="1849"/>
                  </a:lnTo>
                  <a:lnTo>
                    <a:pt x="3471" y="1759"/>
                  </a:lnTo>
                  <a:lnTo>
                    <a:pt x="3334" y="1759"/>
                  </a:lnTo>
                  <a:lnTo>
                    <a:pt x="3331" y="1675"/>
                  </a:lnTo>
                  <a:lnTo>
                    <a:pt x="3326" y="1592"/>
                  </a:lnTo>
                  <a:lnTo>
                    <a:pt x="3316" y="1511"/>
                  </a:lnTo>
                  <a:lnTo>
                    <a:pt x="3301" y="1432"/>
                  </a:lnTo>
                  <a:lnTo>
                    <a:pt x="3283" y="1353"/>
                  </a:lnTo>
                  <a:lnTo>
                    <a:pt x="3262" y="1277"/>
                  </a:lnTo>
                  <a:lnTo>
                    <a:pt x="3236" y="1201"/>
                  </a:lnTo>
                  <a:lnTo>
                    <a:pt x="3207" y="1127"/>
                  </a:lnTo>
                  <a:lnTo>
                    <a:pt x="3174" y="1056"/>
                  </a:lnTo>
                  <a:lnTo>
                    <a:pt x="3139" y="986"/>
                  </a:lnTo>
                  <a:lnTo>
                    <a:pt x="3100" y="918"/>
                  </a:lnTo>
                  <a:lnTo>
                    <a:pt x="3058" y="852"/>
                  </a:lnTo>
                  <a:lnTo>
                    <a:pt x="3012" y="788"/>
                  </a:lnTo>
                  <a:lnTo>
                    <a:pt x="2964" y="728"/>
                  </a:lnTo>
                  <a:lnTo>
                    <a:pt x="2913" y="668"/>
                  </a:lnTo>
                  <a:lnTo>
                    <a:pt x="2860" y="612"/>
                  </a:lnTo>
                  <a:lnTo>
                    <a:pt x="2804" y="559"/>
                  </a:lnTo>
                  <a:lnTo>
                    <a:pt x="2744" y="507"/>
                  </a:lnTo>
                  <a:lnTo>
                    <a:pt x="2684" y="459"/>
                  </a:lnTo>
                  <a:lnTo>
                    <a:pt x="2620" y="413"/>
                  </a:lnTo>
                  <a:lnTo>
                    <a:pt x="2554" y="371"/>
                  </a:lnTo>
                  <a:lnTo>
                    <a:pt x="2486" y="332"/>
                  </a:lnTo>
                  <a:lnTo>
                    <a:pt x="2416" y="297"/>
                  </a:lnTo>
                  <a:lnTo>
                    <a:pt x="2345" y="264"/>
                  </a:lnTo>
                  <a:lnTo>
                    <a:pt x="2271" y="234"/>
                  </a:lnTo>
                  <a:lnTo>
                    <a:pt x="2195" y="209"/>
                  </a:lnTo>
                  <a:lnTo>
                    <a:pt x="2119" y="188"/>
                  </a:lnTo>
                  <a:lnTo>
                    <a:pt x="2040" y="170"/>
                  </a:lnTo>
                  <a:lnTo>
                    <a:pt x="1961" y="155"/>
                  </a:lnTo>
                  <a:lnTo>
                    <a:pt x="1880" y="145"/>
                  </a:lnTo>
                  <a:lnTo>
                    <a:pt x="1798" y="139"/>
                  </a:lnTo>
                  <a:lnTo>
                    <a:pt x="1714" y="137"/>
                  </a:lnTo>
                  <a:lnTo>
                    <a:pt x="1630" y="139"/>
                  </a:lnTo>
                  <a:lnTo>
                    <a:pt x="1548" y="145"/>
                  </a:lnTo>
                  <a:lnTo>
                    <a:pt x="1467" y="155"/>
                  </a:lnTo>
                  <a:lnTo>
                    <a:pt x="1387" y="170"/>
                  </a:lnTo>
                  <a:lnTo>
                    <a:pt x="1309" y="188"/>
                  </a:lnTo>
                  <a:lnTo>
                    <a:pt x="1232" y="209"/>
                  </a:lnTo>
                  <a:lnTo>
                    <a:pt x="1157" y="234"/>
                  </a:lnTo>
                  <a:lnTo>
                    <a:pt x="1083" y="264"/>
                  </a:lnTo>
                  <a:lnTo>
                    <a:pt x="1012" y="297"/>
                  </a:lnTo>
                  <a:lnTo>
                    <a:pt x="942" y="332"/>
                  </a:lnTo>
                  <a:lnTo>
                    <a:pt x="874" y="371"/>
                  </a:lnTo>
                  <a:lnTo>
                    <a:pt x="808" y="413"/>
                  </a:lnTo>
                  <a:lnTo>
                    <a:pt x="744" y="459"/>
                  </a:lnTo>
                  <a:lnTo>
                    <a:pt x="684" y="507"/>
                  </a:lnTo>
                  <a:lnTo>
                    <a:pt x="624" y="559"/>
                  </a:lnTo>
                  <a:lnTo>
                    <a:pt x="568" y="612"/>
                  </a:lnTo>
                  <a:lnTo>
                    <a:pt x="515" y="668"/>
                  </a:lnTo>
                  <a:lnTo>
                    <a:pt x="463" y="728"/>
                  </a:lnTo>
                  <a:lnTo>
                    <a:pt x="416" y="788"/>
                  </a:lnTo>
                  <a:lnTo>
                    <a:pt x="370" y="852"/>
                  </a:lnTo>
                  <a:lnTo>
                    <a:pt x="328" y="918"/>
                  </a:lnTo>
                  <a:lnTo>
                    <a:pt x="289" y="986"/>
                  </a:lnTo>
                  <a:lnTo>
                    <a:pt x="254" y="1056"/>
                  </a:lnTo>
                  <a:lnTo>
                    <a:pt x="221" y="1127"/>
                  </a:lnTo>
                  <a:lnTo>
                    <a:pt x="191" y="1201"/>
                  </a:lnTo>
                  <a:lnTo>
                    <a:pt x="166" y="1277"/>
                  </a:lnTo>
                  <a:lnTo>
                    <a:pt x="145" y="1353"/>
                  </a:lnTo>
                  <a:lnTo>
                    <a:pt x="127" y="1432"/>
                  </a:lnTo>
                  <a:lnTo>
                    <a:pt x="112" y="1511"/>
                  </a:lnTo>
                  <a:lnTo>
                    <a:pt x="102" y="1592"/>
                  </a:lnTo>
                  <a:lnTo>
                    <a:pt x="96" y="1675"/>
                  </a:lnTo>
                  <a:lnTo>
                    <a:pt x="94" y="1759"/>
                  </a:lnTo>
                  <a:lnTo>
                    <a:pt x="96" y="1842"/>
                  </a:lnTo>
                  <a:lnTo>
                    <a:pt x="102" y="1925"/>
                  </a:lnTo>
                  <a:lnTo>
                    <a:pt x="112" y="2006"/>
                  </a:lnTo>
                  <a:lnTo>
                    <a:pt x="127" y="2086"/>
                  </a:lnTo>
                  <a:lnTo>
                    <a:pt x="145" y="2164"/>
                  </a:lnTo>
                  <a:lnTo>
                    <a:pt x="166" y="2241"/>
                  </a:lnTo>
                  <a:lnTo>
                    <a:pt x="191" y="2316"/>
                  </a:lnTo>
                  <a:lnTo>
                    <a:pt x="221" y="2390"/>
                  </a:lnTo>
                  <a:lnTo>
                    <a:pt x="254" y="2461"/>
                  </a:lnTo>
                  <a:lnTo>
                    <a:pt x="289" y="2531"/>
                  </a:lnTo>
                  <a:lnTo>
                    <a:pt x="328" y="2600"/>
                  </a:lnTo>
                  <a:lnTo>
                    <a:pt x="370" y="2665"/>
                  </a:lnTo>
                  <a:lnTo>
                    <a:pt x="416" y="2730"/>
                  </a:lnTo>
                  <a:lnTo>
                    <a:pt x="463" y="2790"/>
                  </a:lnTo>
                  <a:lnTo>
                    <a:pt x="515" y="2850"/>
                  </a:lnTo>
                  <a:lnTo>
                    <a:pt x="568" y="2906"/>
                  </a:lnTo>
                  <a:lnTo>
                    <a:pt x="624" y="2959"/>
                  </a:lnTo>
                  <a:lnTo>
                    <a:pt x="684" y="3010"/>
                  </a:lnTo>
                  <a:lnTo>
                    <a:pt x="744" y="3058"/>
                  </a:lnTo>
                  <a:lnTo>
                    <a:pt x="808" y="3104"/>
                  </a:lnTo>
                  <a:lnTo>
                    <a:pt x="874" y="3146"/>
                  </a:lnTo>
                  <a:lnTo>
                    <a:pt x="942" y="3185"/>
                  </a:lnTo>
                  <a:lnTo>
                    <a:pt x="1012" y="3220"/>
                  </a:lnTo>
                  <a:lnTo>
                    <a:pt x="1083" y="3253"/>
                  </a:lnTo>
                  <a:lnTo>
                    <a:pt x="1157" y="3283"/>
                  </a:lnTo>
                  <a:lnTo>
                    <a:pt x="1232" y="3308"/>
                  </a:lnTo>
                  <a:lnTo>
                    <a:pt x="1309" y="3329"/>
                  </a:lnTo>
                  <a:lnTo>
                    <a:pt x="1387" y="3347"/>
                  </a:lnTo>
                  <a:lnTo>
                    <a:pt x="1467" y="3362"/>
                  </a:lnTo>
                  <a:lnTo>
                    <a:pt x="1548" y="3372"/>
                  </a:lnTo>
                  <a:lnTo>
                    <a:pt x="1630" y="3378"/>
                  </a:lnTo>
                  <a:lnTo>
                    <a:pt x="1714" y="3381"/>
                  </a:lnTo>
                  <a:lnTo>
                    <a:pt x="1798" y="3378"/>
                  </a:lnTo>
                  <a:lnTo>
                    <a:pt x="1880" y="3372"/>
                  </a:lnTo>
                  <a:lnTo>
                    <a:pt x="1961" y="3362"/>
                  </a:lnTo>
                  <a:lnTo>
                    <a:pt x="2040" y="3347"/>
                  </a:lnTo>
                  <a:lnTo>
                    <a:pt x="2119" y="3329"/>
                  </a:lnTo>
                  <a:lnTo>
                    <a:pt x="2195" y="3308"/>
                  </a:lnTo>
                  <a:lnTo>
                    <a:pt x="2271" y="3283"/>
                  </a:lnTo>
                  <a:lnTo>
                    <a:pt x="2345" y="3253"/>
                  </a:lnTo>
                  <a:lnTo>
                    <a:pt x="2416" y="3220"/>
                  </a:lnTo>
                  <a:lnTo>
                    <a:pt x="2486" y="3185"/>
                  </a:lnTo>
                  <a:lnTo>
                    <a:pt x="2554" y="3146"/>
                  </a:lnTo>
                  <a:lnTo>
                    <a:pt x="2620" y="3104"/>
                  </a:lnTo>
                  <a:lnTo>
                    <a:pt x="2684" y="3058"/>
                  </a:lnTo>
                  <a:lnTo>
                    <a:pt x="2744" y="3010"/>
                  </a:lnTo>
                  <a:lnTo>
                    <a:pt x="2804" y="2959"/>
                  </a:lnTo>
                  <a:lnTo>
                    <a:pt x="2860" y="2906"/>
                  </a:lnTo>
                  <a:lnTo>
                    <a:pt x="2913" y="2850"/>
                  </a:lnTo>
                  <a:lnTo>
                    <a:pt x="2964" y="2790"/>
                  </a:lnTo>
                  <a:lnTo>
                    <a:pt x="3012" y="2730"/>
                  </a:lnTo>
                  <a:lnTo>
                    <a:pt x="3058" y="2665"/>
                  </a:lnTo>
                  <a:lnTo>
                    <a:pt x="3100" y="2600"/>
                  </a:lnTo>
                  <a:lnTo>
                    <a:pt x="3139" y="2531"/>
                  </a:lnTo>
                  <a:lnTo>
                    <a:pt x="3174" y="2461"/>
                  </a:lnTo>
                  <a:lnTo>
                    <a:pt x="3207" y="2390"/>
                  </a:lnTo>
                  <a:lnTo>
                    <a:pt x="3236" y="2316"/>
                  </a:lnTo>
                  <a:lnTo>
                    <a:pt x="3262" y="2241"/>
                  </a:lnTo>
                  <a:lnTo>
                    <a:pt x="3283" y="2164"/>
                  </a:lnTo>
                  <a:lnTo>
                    <a:pt x="3301" y="2086"/>
                  </a:lnTo>
                  <a:lnTo>
                    <a:pt x="3316" y="2006"/>
                  </a:lnTo>
                  <a:lnTo>
                    <a:pt x="3326" y="1925"/>
                  </a:lnTo>
                  <a:lnTo>
                    <a:pt x="3331" y="1842"/>
                  </a:lnTo>
                  <a:lnTo>
                    <a:pt x="3334" y="1759"/>
                  </a:lnTo>
                  <a:lnTo>
                    <a:pt x="3471" y="1759"/>
                  </a:lnTo>
                  <a:lnTo>
                    <a:pt x="3468" y="1668"/>
                  </a:lnTo>
                  <a:lnTo>
                    <a:pt x="3461" y="1578"/>
                  </a:lnTo>
                  <a:lnTo>
                    <a:pt x="3450" y="1490"/>
                  </a:lnTo>
                  <a:lnTo>
                    <a:pt x="3435" y="1404"/>
                  </a:lnTo>
                  <a:lnTo>
                    <a:pt x="3415" y="1319"/>
                  </a:lnTo>
                  <a:lnTo>
                    <a:pt x="3391" y="1236"/>
                  </a:lnTo>
                  <a:lnTo>
                    <a:pt x="3365" y="1154"/>
                  </a:lnTo>
                  <a:lnTo>
                    <a:pt x="3333" y="1074"/>
                  </a:lnTo>
                  <a:lnTo>
                    <a:pt x="3298" y="996"/>
                  </a:lnTo>
                  <a:lnTo>
                    <a:pt x="3259" y="920"/>
                  </a:lnTo>
                  <a:lnTo>
                    <a:pt x="3217" y="846"/>
                  </a:lnTo>
                  <a:lnTo>
                    <a:pt x="3171" y="775"/>
                  </a:lnTo>
                  <a:lnTo>
                    <a:pt x="3122" y="707"/>
                  </a:lnTo>
                  <a:lnTo>
                    <a:pt x="3069" y="640"/>
                  </a:lnTo>
                  <a:lnTo>
                    <a:pt x="3015" y="577"/>
                  </a:lnTo>
                  <a:lnTo>
                    <a:pt x="2956" y="515"/>
                  </a:lnTo>
                  <a:lnTo>
                    <a:pt x="2895" y="457"/>
                  </a:lnTo>
                  <a:lnTo>
                    <a:pt x="2832" y="402"/>
                  </a:lnTo>
                  <a:lnTo>
                    <a:pt x="2765" y="349"/>
                  </a:lnTo>
                  <a:lnTo>
                    <a:pt x="2696" y="300"/>
                  </a:lnTo>
                  <a:lnTo>
                    <a:pt x="2625" y="254"/>
                  </a:lnTo>
                  <a:lnTo>
                    <a:pt x="2551" y="212"/>
                  </a:lnTo>
                  <a:lnTo>
                    <a:pt x="2476" y="173"/>
                  </a:lnTo>
                  <a:lnTo>
                    <a:pt x="2398" y="138"/>
                  </a:lnTo>
                  <a:lnTo>
                    <a:pt x="2318" y="106"/>
                  </a:lnTo>
                  <a:lnTo>
                    <a:pt x="2236" y="79"/>
                  </a:lnTo>
                  <a:lnTo>
                    <a:pt x="2153" y="56"/>
                  </a:lnTo>
                  <a:lnTo>
                    <a:pt x="2068" y="36"/>
                  </a:lnTo>
                  <a:lnTo>
                    <a:pt x="1982" y="21"/>
                  </a:lnTo>
                  <a:lnTo>
                    <a:pt x="1894" y="10"/>
                  </a:lnTo>
                  <a:lnTo>
                    <a:pt x="1805" y="3"/>
                  </a:lnTo>
                  <a:lnTo>
                    <a:pt x="1714" y="0"/>
                  </a:lnTo>
                  <a:lnTo>
                    <a:pt x="1623" y="3"/>
                  </a:lnTo>
                  <a:lnTo>
                    <a:pt x="1534" y="10"/>
                  </a:lnTo>
                  <a:lnTo>
                    <a:pt x="1446" y="21"/>
                  </a:lnTo>
                  <a:lnTo>
                    <a:pt x="1359" y="36"/>
                  </a:lnTo>
                  <a:lnTo>
                    <a:pt x="1274" y="56"/>
                  </a:lnTo>
                  <a:lnTo>
                    <a:pt x="1192" y="79"/>
                  </a:lnTo>
                  <a:lnTo>
                    <a:pt x="1110" y="106"/>
                  </a:lnTo>
                  <a:lnTo>
                    <a:pt x="1030" y="138"/>
                  </a:lnTo>
                  <a:lnTo>
                    <a:pt x="952" y="173"/>
                  </a:lnTo>
                  <a:lnTo>
                    <a:pt x="876" y="212"/>
                  </a:lnTo>
                  <a:lnTo>
                    <a:pt x="803" y="254"/>
                  </a:lnTo>
                  <a:lnTo>
                    <a:pt x="731" y="300"/>
                  </a:lnTo>
                  <a:lnTo>
                    <a:pt x="663" y="349"/>
                  </a:lnTo>
                  <a:lnTo>
                    <a:pt x="596" y="402"/>
                  </a:lnTo>
                  <a:lnTo>
                    <a:pt x="533" y="457"/>
                  </a:lnTo>
                  <a:lnTo>
                    <a:pt x="472" y="515"/>
                  </a:lnTo>
                  <a:lnTo>
                    <a:pt x="413" y="577"/>
                  </a:lnTo>
                  <a:lnTo>
                    <a:pt x="359" y="640"/>
                  </a:lnTo>
                  <a:lnTo>
                    <a:pt x="306" y="707"/>
                  </a:lnTo>
                  <a:lnTo>
                    <a:pt x="257" y="775"/>
                  </a:lnTo>
                  <a:lnTo>
                    <a:pt x="211" y="846"/>
                  </a:lnTo>
                  <a:lnTo>
                    <a:pt x="169" y="920"/>
                  </a:lnTo>
                  <a:lnTo>
                    <a:pt x="130" y="996"/>
                  </a:lnTo>
                  <a:lnTo>
                    <a:pt x="95" y="1074"/>
                  </a:lnTo>
                  <a:lnTo>
                    <a:pt x="63" y="1154"/>
                  </a:lnTo>
                  <a:lnTo>
                    <a:pt x="36" y="1236"/>
                  </a:lnTo>
                  <a:lnTo>
                    <a:pt x="22" y="1285"/>
                  </a:lnTo>
                  <a:close/>
                </a:path>
              </a:pathLst>
            </a:custGeom>
            <a:solidFill>
              <a:srgbClr val="FF9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82"/>
            <p:cNvSpPr>
              <a:spLocks/>
            </p:cNvSpPr>
            <p:nvPr/>
          </p:nvSpPr>
          <p:spPr bwMode="auto">
            <a:xfrm>
              <a:off x="2560" y="1373"/>
              <a:ext cx="1622" cy="1623"/>
            </a:xfrm>
            <a:custGeom>
              <a:avLst/>
              <a:gdLst/>
              <a:ahLst/>
              <a:cxnLst>
                <a:cxn ang="0">
                  <a:pos x="3210" y="1297"/>
                </a:cxn>
                <a:cxn ang="0">
                  <a:pos x="3083" y="921"/>
                </a:cxn>
                <a:cxn ang="0">
                  <a:pos x="2872" y="591"/>
                </a:cxn>
                <a:cxn ang="0">
                  <a:pos x="2592" y="323"/>
                </a:cxn>
                <a:cxn ang="0">
                  <a:pos x="2253" y="127"/>
                </a:cxn>
                <a:cxn ang="0">
                  <a:pos x="1869" y="18"/>
                </a:cxn>
                <a:cxn ang="0">
                  <a:pos x="1456" y="9"/>
                </a:cxn>
                <a:cxn ang="0">
                  <a:pos x="1065" y="99"/>
                </a:cxn>
                <a:cxn ang="0">
                  <a:pos x="716" y="278"/>
                </a:cxn>
                <a:cxn ang="0">
                  <a:pos x="422" y="533"/>
                </a:cxn>
                <a:cxn ang="0">
                  <a:pos x="196" y="850"/>
                </a:cxn>
                <a:cxn ang="0">
                  <a:pos x="52" y="1218"/>
                </a:cxn>
                <a:cxn ang="0">
                  <a:pos x="0" y="1624"/>
                </a:cxn>
                <a:cxn ang="0">
                  <a:pos x="52" y="2029"/>
                </a:cxn>
                <a:cxn ang="0">
                  <a:pos x="196" y="2398"/>
                </a:cxn>
                <a:cxn ang="0">
                  <a:pos x="422" y="2715"/>
                </a:cxn>
                <a:cxn ang="0">
                  <a:pos x="716" y="2969"/>
                </a:cxn>
                <a:cxn ang="0">
                  <a:pos x="1065" y="3148"/>
                </a:cxn>
                <a:cxn ang="0">
                  <a:pos x="1456" y="3239"/>
                </a:cxn>
                <a:cxn ang="0">
                  <a:pos x="1869" y="3229"/>
                </a:cxn>
                <a:cxn ang="0">
                  <a:pos x="2253" y="3120"/>
                </a:cxn>
                <a:cxn ang="0">
                  <a:pos x="2592" y="2924"/>
                </a:cxn>
                <a:cxn ang="0">
                  <a:pos x="2872" y="2656"/>
                </a:cxn>
                <a:cxn ang="0">
                  <a:pos x="3083" y="2326"/>
                </a:cxn>
                <a:cxn ang="0">
                  <a:pos x="3210" y="1951"/>
                </a:cxn>
                <a:cxn ang="0">
                  <a:pos x="3107" y="1624"/>
                </a:cxn>
                <a:cxn ang="0">
                  <a:pos x="3059" y="1252"/>
                </a:cxn>
                <a:cxn ang="0">
                  <a:pos x="2927" y="915"/>
                </a:cxn>
                <a:cxn ang="0">
                  <a:pos x="2720" y="625"/>
                </a:cxn>
                <a:cxn ang="0">
                  <a:pos x="2452" y="391"/>
                </a:cxn>
                <a:cxn ang="0">
                  <a:pos x="2133" y="228"/>
                </a:cxn>
                <a:cxn ang="0">
                  <a:pos x="1774" y="146"/>
                </a:cxn>
                <a:cxn ang="0">
                  <a:pos x="1396" y="154"/>
                </a:cxn>
                <a:cxn ang="0">
                  <a:pos x="1044" y="255"/>
                </a:cxn>
                <a:cxn ang="0">
                  <a:pos x="734" y="433"/>
                </a:cxn>
                <a:cxn ang="0">
                  <a:pos x="476" y="678"/>
                </a:cxn>
                <a:cxn ang="0">
                  <a:pos x="283" y="980"/>
                </a:cxn>
                <a:cxn ang="0">
                  <a:pos x="168" y="1325"/>
                </a:cxn>
                <a:cxn ang="0">
                  <a:pos x="138" y="1700"/>
                </a:cxn>
                <a:cxn ang="0">
                  <a:pos x="204" y="2065"/>
                </a:cxn>
                <a:cxn ang="0">
                  <a:pos x="352" y="2393"/>
                </a:cxn>
                <a:cxn ang="0">
                  <a:pos x="572" y="2674"/>
                </a:cxn>
                <a:cxn ang="0">
                  <a:pos x="853" y="2895"/>
                </a:cxn>
                <a:cxn ang="0">
                  <a:pos x="1181" y="3043"/>
                </a:cxn>
                <a:cxn ang="0">
                  <a:pos x="1545" y="3109"/>
                </a:cxn>
                <a:cxn ang="0">
                  <a:pos x="1921" y="3079"/>
                </a:cxn>
                <a:cxn ang="0">
                  <a:pos x="2265" y="2963"/>
                </a:cxn>
                <a:cxn ang="0">
                  <a:pos x="2567" y="2771"/>
                </a:cxn>
                <a:cxn ang="0">
                  <a:pos x="2811" y="2512"/>
                </a:cxn>
                <a:cxn ang="0">
                  <a:pos x="2990" y="2202"/>
                </a:cxn>
                <a:cxn ang="0">
                  <a:pos x="3090" y="1850"/>
                </a:cxn>
              </a:cxnLst>
              <a:rect l="0" t="0" r="r" b="b"/>
              <a:pathLst>
                <a:path w="3244" h="3247">
                  <a:moveTo>
                    <a:pt x="3244" y="1624"/>
                  </a:moveTo>
                  <a:lnTo>
                    <a:pt x="3241" y="1540"/>
                  </a:lnTo>
                  <a:lnTo>
                    <a:pt x="3235" y="1457"/>
                  </a:lnTo>
                  <a:lnTo>
                    <a:pt x="3225" y="1376"/>
                  </a:lnTo>
                  <a:lnTo>
                    <a:pt x="3210" y="1297"/>
                  </a:lnTo>
                  <a:lnTo>
                    <a:pt x="3192" y="1218"/>
                  </a:lnTo>
                  <a:lnTo>
                    <a:pt x="3171" y="1142"/>
                  </a:lnTo>
                  <a:lnTo>
                    <a:pt x="3144" y="1066"/>
                  </a:lnTo>
                  <a:lnTo>
                    <a:pt x="3117" y="992"/>
                  </a:lnTo>
                  <a:lnTo>
                    <a:pt x="3083" y="921"/>
                  </a:lnTo>
                  <a:lnTo>
                    <a:pt x="3048" y="850"/>
                  </a:lnTo>
                  <a:lnTo>
                    <a:pt x="3009" y="783"/>
                  </a:lnTo>
                  <a:lnTo>
                    <a:pt x="2966" y="717"/>
                  </a:lnTo>
                  <a:lnTo>
                    <a:pt x="2921" y="653"/>
                  </a:lnTo>
                  <a:lnTo>
                    <a:pt x="2872" y="591"/>
                  </a:lnTo>
                  <a:lnTo>
                    <a:pt x="2822" y="533"/>
                  </a:lnTo>
                  <a:lnTo>
                    <a:pt x="2768" y="477"/>
                  </a:lnTo>
                  <a:lnTo>
                    <a:pt x="2712" y="422"/>
                  </a:lnTo>
                  <a:lnTo>
                    <a:pt x="2653" y="372"/>
                  </a:lnTo>
                  <a:lnTo>
                    <a:pt x="2592" y="323"/>
                  </a:lnTo>
                  <a:lnTo>
                    <a:pt x="2528" y="278"/>
                  </a:lnTo>
                  <a:lnTo>
                    <a:pt x="2462" y="235"/>
                  </a:lnTo>
                  <a:lnTo>
                    <a:pt x="2395" y="196"/>
                  </a:lnTo>
                  <a:lnTo>
                    <a:pt x="2324" y="161"/>
                  </a:lnTo>
                  <a:lnTo>
                    <a:pt x="2253" y="127"/>
                  </a:lnTo>
                  <a:lnTo>
                    <a:pt x="2179" y="99"/>
                  </a:lnTo>
                  <a:lnTo>
                    <a:pt x="2103" y="73"/>
                  </a:lnTo>
                  <a:lnTo>
                    <a:pt x="2027" y="52"/>
                  </a:lnTo>
                  <a:lnTo>
                    <a:pt x="1948" y="34"/>
                  </a:lnTo>
                  <a:lnTo>
                    <a:pt x="1869" y="18"/>
                  </a:lnTo>
                  <a:lnTo>
                    <a:pt x="1788" y="9"/>
                  </a:lnTo>
                  <a:lnTo>
                    <a:pt x="1706" y="3"/>
                  </a:lnTo>
                  <a:lnTo>
                    <a:pt x="1622" y="0"/>
                  </a:lnTo>
                  <a:lnTo>
                    <a:pt x="1538" y="3"/>
                  </a:lnTo>
                  <a:lnTo>
                    <a:pt x="1456" y="9"/>
                  </a:lnTo>
                  <a:lnTo>
                    <a:pt x="1375" y="18"/>
                  </a:lnTo>
                  <a:lnTo>
                    <a:pt x="1295" y="34"/>
                  </a:lnTo>
                  <a:lnTo>
                    <a:pt x="1217" y="52"/>
                  </a:lnTo>
                  <a:lnTo>
                    <a:pt x="1140" y="73"/>
                  </a:lnTo>
                  <a:lnTo>
                    <a:pt x="1065" y="99"/>
                  </a:lnTo>
                  <a:lnTo>
                    <a:pt x="991" y="127"/>
                  </a:lnTo>
                  <a:lnTo>
                    <a:pt x="920" y="161"/>
                  </a:lnTo>
                  <a:lnTo>
                    <a:pt x="849" y="196"/>
                  </a:lnTo>
                  <a:lnTo>
                    <a:pt x="782" y="235"/>
                  </a:lnTo>
                  <a:lnTo>
                    <a:pt x="716" y="278"/>
                  </a:lnTo>
                  <a:lnTo>
                    <a:pt x="652" y="323"/>
                  </a:lnTo>
                  <a:lnTo>
                    <a:pt x="591" y="372"/>
                  </a:lnTo>
                  <a:lnTo>
                    <a:pt x="532" y="422"/>
                  </a:lnTo>
                  <a:lnTo>
                    <a:pt x="476" y="477"/>
                  </a:lnTo>
                  <a:lnTo>
                    <a:pt x="422" y="533"/>
                  </a:lnTo>
                  <a:lnTo>
                    <a:pt x="371" y="591"/>
                  </a:lnTo>
                  <a:lnTo>
                    <a:pt x="323" y="653"/>
                  </a:lnTo>
                  <a:lnTo>
                    <a:pt x="278" y="717"/>
                  </a:lnTo>
                  <a:lnTo>
                    <a:pt x="235" y="783"/>
                  </a:lnTo>
                  <a:lnTo>
                    <a:pt x="196" y="850"/>
                  </a:lnTo>
                  <a:lnTo>
                    <a:pt x="161" y="921"/>
                  </a:lnTo>
                  <a:lnTo>
                    <a:pt x="127" y="992"/>
                  </a:lnTo>
                  <a:lnTo>
                    <a:pt x="99" y="1066"/>
                  </a:lnTo>
                  <a:lnTo>
                    <a:pt x="73" y="1142"/>
                  </a:lnTo>
                  <a:lnTo>
                    <a:pt x="52" y="1218"/>
                  </a:lnTo>
                  <a:lnTo>
                    <a:pt x="34" y="1297"/>
                  </a:lnTo>
                  <a:lnTo>
                    <a:pt x="18" y="1376"/>
                  </a:lnTo>
                  <a:lnTo>
                    <a:pt x="9" y="1457"/>
                  </a:lnTo>
                  <a:lnTo>
                    <a:pt x="3" y="1540"/>
                  </a:lnTo>
                  <a:lnTo>
                    <a:pt x="0" y="1624"/>
                  </a:lnTo>
                  <a:lnTo>
                    <a:pt x="3" y="1707"/>
                  </a:lnTo>
                  <a:lnTo>
                    <a:pt x="9" y="1790"/>
                  </a:lnTo>
                  <a:lnTo>
                    <a:pt x="18" y="1871"/>
                  </a:lnTo>
                  <a:lnTo>
                    <a:pt x="34" y="1951"/>
                  </a:lnTo>
                  <a:lnTo>
                    <a:pt x="52" y="2029"/>
                  </a:lnTo>
                  <a:lnTo>
                    <a:pt x="73" y="2106"/>
                  </a:lnTo>
                  <a:lnTo>
                    <a:pt x="99" y="2181"/>
                  </a:lnTo>
                  <a:lnTo>
                    <a:pt x="127" y="2255"/>
                  </a:lnTo>
                  <a:lnTo>
                    <a:pt x="161" y="2326"/>
                  </a:lnTo>
                  <a:lnTo>
                    <a:pt x="196" y="2398"/>
                  </a:lnTo>
                  <a:lnTo>
                    <a:pt x="235" y="2465"/>
                  </a:lnTo>
                  <a:lnTo>
                    <a:pt x="278" y="2530"/>
                  </a:lnTo>
                  <a:lnTo>
                    <a:pt x="323" y="2595"/>
                  </a:lnTo>
                  <a:lnTo>
                    <a:pt x="371" y="2656"/>
                  </a:lnTo>
                  <a:lnTo>
                    <a:pt x="422" y="2715"/>
                  </a:lnTo>
                  <a:lnTo>
                    <a:pt x="476" y="2771"/>
                  </a:lnTo>
                  <a:lnTo>
                    <a:pt x="532" y="2825"/>
                  </a:lnTo>
                  <a:lnTo>
                    <a:pt x="591" y="2875"/>
                  </a:lnTo>
                  <a:lnTo>
                    <a:pt x="652" y="2924"/>
                  </a:lnTo>
                  <a:lnTo>
                    <a:pt x="716" y="2969"/>
                  </a:lnTo>
                  <a:lnTo>
                    <a:pt x="782" y="3012"/>
                  </a:lnTo>
                  <a:lnTo>
                    <a:pt x="849" y="3051"/>
                  </a:lnTo>
                  <a:lnTo>
                    <a:pt x="920" y="3086"/>
                  </a:lnTo>
                  <a:lnTo>
                    <a:pt x="991" y="3120"/>
                  </a:lnTo>
                  <a:lnTo>
                    <a:pt x="1065" y="3148"/>
                  </a:lnTo>
                  <a:lnTo>
                    <a:pt x="1140" y="3174"/>
                  </a:lnTo>
                  <a:lnTo>
                    <a:pt x="1217" y="3195"/>
                  </a:lnTo>
                  <a:lnTo>
                    <a:pt x="1295" y="3213"/>
                  </a:lnTo>
                  <a:lnTo>
                    <a:pt x="1375" y="3229"/>
                  </a:lnTo>
                  <a:lnTo>
                    <a:pt x="1456" y="3239"/>
                  </a:lnTo>
                  <a:lnTo>
                    <a:pt x="1538" y="3244"/>
                  </a:lnTo>
                  <a:lnTo>
                    <a:pt x="1622" y="3247"/>
                  </a:lnTo>
                  <a:lnTo>
                    <a:pt x="1706" y="3244"/>
                  </a:lnTo>
                  <a:lnTo>
                    <a:pt x="1788" y="3239"/>
                  </a:lnTo>
                  <a:lnTo>
                    <a:pt x="1869" y="3229"/>
                  </a:lnTo>
                  <a:lnTo>
                    <a:pt x="1948" y="3213"/>
                  </a:lnTo>
                  <a:lnTo>
                    <a:pt x="2027" y="3195"/>
                  </a:lnTo>
                  <a:lnTo>
                    <a:pt x="2103" y="3174"/>
                  </a:lnTo>
                  <a:lnTo>
                    <a:pt x="2179" y="3148"/>
                  </a:lnTo>
                  <a:lnTo>
                    <a:pt x="2253" y="3120"/>
                  </a:lnTo>
                  <a:lnTo>
                    <a:pt x="2324" y="3086"/>
                  </a:lnTo>
                  <a:lnTo>
                    <a:pt x="2395" y="3051"/>
                  </a:lnTo>
                  <a:lnTo>
                    <a:pt x="2462" y="3012"/>
                  </a:lnTo>
                  <a:lnTo>
                    <a:pt x="2528" y="2969"/>
                  </a:lnTo>
                  <a:lnTo>
                    <a:pt x="2592" y="2924"/>
                  </a:lnTo>
                  <a:lnTo>
                    <a:pt x="2653" y="2875"/>
                  </a:lnTo>
                  <a:lnTo>
                    <a:pt x="2712" y="2825"/>
                  </a:lnTo>
                  <a:lnTo>
                    <a:pt x="2768" y="2771"/>
                  </a:lnTo>
                  <a:lnTo>
                    <a:pt x="2822" y="2715"/>
                  </a:lnTo>
                  <a:lnTo>
                    <a:pt x="2872" y="2656"/>
                  </a:lnTo>
                  <a:lnTo>
                    <a:pt x="2921" y="2595"/>
                  </a:lnTo>
                  <a:lnTo>
                    <a:pt x="2966" y="2530"/>
                  </a:lnTo>
                  <a:lnTo>
                    <a:pt x="3009" y="2465"/>
                  </a:lnTo>
                  <a:lnTo>
                    <a:pt x="3048" y="2398"/>
                  </a:lnTo>
                  <a:lnTo>
                    <a:pt x="3083" y="2326"/>
                  </a:lnTo>
                  <a:lnTo>
                    <a:pt x="3117" y="2255"/>
                  </a:lnTo>
                  <a:lnTo>
                    <a:pt x="3144" y="2181"/>
                  </a:lnTo>
                  <a:lnTo>
                    <a:pt x="3171" y="2106"/>
                  </a:lnTo>
                  <a:lnTo>
                    <a:pt x="3192" y="2029"/>
                  </a:lnTo>
                  <a:lnTo>
                    <a:pt x="3210" y="1951"/>
                  </a:lnTo>
                  <a:lnTo>
                    <a:pt x="3225" y="1871"/>
                  </a:lnTo>
                  <a:lnTo>
                    <a:pt x="3235" y="1790"/>
                  </a:lnTo>
                  <a:lnTo>
                    <a:pt x="3241" y="1707"/>
                  </a:lnTo>
                  <a:lnTo>
                    <a:pt x="3244" y="1624"/>
                  </a:lnTo>
                  <a:lnTo>
                    <a:pt x="3107" y="1624"/>
                  </a:lnTo>
                  <a:lnTo>
                    <a:pt x="3105" y="1547"/>
                  </a:lnTo>
                  <a:lnTo>
                    <a:pt x="3098" y="1471"/>
                  </a:lnTo>
                  <a:lnTo>
                    <a:pt x="3090" y="1397"/>
                  </a:lnTo>
                  <a:lnTo>
                    <a:pt x="3076" y="1325"/>
                  </a:lnTo>
                  <a:lnTo>
                    <a:pt x="3059" y="1252"/>
                  </a:lnTo>
                  <a:lnTo>
                    <a:pt x="3040" y="1182"/>
                  </a:lnTo>
                  <a:lnTo>
                    <a:pt x="3016" y="1112"/>
                  </a:lnTo>
                  <a:lnTo>
                    <a:pt x="2990" y="1045"/>
                  </a:lnTo>
                  <a:lnTo>
                    <a:pt x="2960" y="980"/>
                  </a:lnTo>
                  <a:lnTo>
                    <a:pt x="2927" y="915"/>
                  </a:lnTo>
                  <a:lnTo>
                    <a:pt x="2892" y="854"/>
                  </a:lnTo>
                  <a:lnTo>
                    <a:pt x="2853" y="792"/>
                  </a:lnTo>
                  <a:lnTo>
                    <a:pt x="2811" y="735"/>
                  </a:lnTo>
                  <a:lnTo>
                    <a:pt x="2768" y="678"/>
                  </a:lnTo>
                  <a:lnTo>
                    <a:pt x="2720" y="625"/>
                  </a:lnTo>
                  <a:lnTo>
                    <a:pt x="2671" y="573"/>
                  </a:lnTo>
                  <a:lnTo>
                    <a:pt x="2620" y="524"/>
                  </a:lnTo>
                  <a:lnTo>
                    <a:pt x="2567" y="477"/>
                  </a:lnTo>
                  <a:lnTo>
                    <a:pt x="2509" y="433"/>
                  </a:lnTo>
                  <a:lnTo>
                    <a:pt x="2452" y="391"/>
                  </a:lnTo>
                  <a:lnTo>
                    <a:pt x="2391" y="352"/>
                  </a:lnTo>
                  <a:lnTo>
                    <a:pt x="2329" y="317"/>
                  </a:lnTo>
                  <a:lnTo>
                    <a:pt x="2265" y="284"/>
                  </a:lnTo>
                  <a:lnTo>
                    <a:pt x="2200" y="255"/>
                  </a:lnTo>
                  <a:lnTo>
                    <a:pt x="2133" y="228"/>
                  </a:lnTo>
                  <a:lnTo>
                    <a:pt x="2063" y="204"/>
                  </a:lnTo>
                  <a:lnTo>
                    <a:pt x="1993" y="185"/>
                  </a:lnTo>
                  <a:lnTo>
                    <a:pt x="1921" y="168"/>
                  </a:lnTo>
                  <a:lnTo>
                    <a:pt x="1848" y="154"/>
                  </a:lnTo>
                  <a:lnTo>
                    <a:pt x="1774" y="146"/>
                  </a:lnTo>
                  <a:lnTo>
                    <a:pt x="1699" y="139"/>
                  </a:lnTo>
                  <a:lnTo>
                    <a:pt x="1622" y="137"/>
                  </a:lnTo>
                  <a:lnTo>
                    <a:pt x="1545" y="139"/>
                  </a:lnTo>
                  <a:lnTo>
                    <a:pt x="1470" y="146"/>
                  </a:lnTo>
                  <a:lnTo>
                    <a:pt x="1396" y="154"/>
                  </a:lnTo>
                  <a:lnTo>
                    <a:pt x="1323" y="168"/>
                  </a:lnTo>
                  <a:lnTo>
                    <a:pt x="1251" y="185"/>
                  </a:lnTo>
                  <a:lnTo>
                    <a:pt x="1181" y="204"/>
                  </a:lnTo>
                  <a:lnTo>
                    <a:pt x="1111" y="228"/>
                  </a:lnTo>
                  <a:lnTo>
                    <a:pt x="1044" y="255"/>
                  </a:lnTo>
                  <a:lnTo>
                    <a:pt x="978" y="284"/>
                  </a:lnTo>
                  <a:lnTo>
                    <a:pt x="914" y="317"/>
                  </a:lnTo>
                  <a:lnTo>
                    <a:pt x="853" y="352"/>
                  </a:lnTo>
                  <a:lnTo>
                    <a:pt x="791" y="391"/>
                  </a:lnTo>
                  <a:lnTo>
                    <a:pt x="734" y="433"/>
                  </a:lnTo>
                  <a:lnTo>
                    <a:pt x="677" y="477"/>
                  </a:lnTo>
                  <a:lnTo>
                    <a:pt x="624" y="524"/>
                  </a:lnTo>
                  <a:lnTo>
                    <a:pt x="572" y="573"/>
                  </a:lnTo>
                  <a:lnTo>
                    <a:pt x="524" y="625"/>
                  </a:lnTo>
                  <a:lnTo>
                    <a:pt x="476" y="678"/>
                  </a:lnTo>
                  <a:lnTo>
                    <a:pt x="433" y="735"/>
                  </a:lnTo>
                  <a:lnTo>
                    <a:pt x="391" y="792"/>
                  </a:lnTo>
                  <a:lnTo>
                    <a:pt x="352" y="854"/>
                  </a:lnTo>
                  <a:lnTo>
                    <a:pt x="317" y="915"/>
                  </a:lnTo>
                  <a:lnTo>
                    <a:pt x="283" y="980"/>
                  </a:lnTo>
                  <a:lnTo>
                    <a:pt x="254" y="1045"/>
                  </a:lnTo>
                  <a:lnTo>
                    <a:pt x="228" y="1112"/>
                  </a:lnTo>
                  <a:lnTo>
                    <a:pt x="204" y="1182"/>
                  </a:lnTo>
                  <a:lnTo>
                    <a:pt x="184" y="1252"/>
                  </a:lnTo>
                  <a:lnTo>
                    <a:pt x="168" y="1325"/>
                  </a:lnTo>
                  <a:lnTo>
                    <a:pt x="154" y="1397"/>
                  </a:lnTo>
                  <a:lnTo>
                    <a:pt x="145" y="1471"/>
                  </a:lnTo>
                  <a:lnTo>
                    <a:pt x="138" y="1547"/>
                  </a:lnTo>
                  <a:lnTo>
                    <a:pt x="137" y="1624"/>
                  </a:lnTo>
                  <a:lnTo>
                    <a:pt x="138" y="1700"/>
                  </a:lnTo>
                  <a:lnTo>
                    <a:pt x="145" y="1776"/>
                  </a:lnTo>
                  <a:lnTo>
                    <a:pt x="154" y="1850"/>
                  </a:lnTo>
                  <a:lnTo>
                    <a:pt x="168" y="1923"/>
                  </a:lnTo>
                  <a:lnTo>
                    <a:pt x="184" y="1995"/>
                  </a:lnTo>
                  <a:lnTo>
                    <a:pt x="204" y="2065"/>
                  </a:lnTo>
                  <a:lnTo>
                    <a:pt x="228" y="2135"/>
                  </a:lnTo>
                  <a:lnTo>
                    <a:pt x="254" y="2202"/>
                  </a:lnTo>
                  <a:lnTo>
                    <a:pt x="283" y="2268"/>
                  </a:lnTo>
                  <a:lnTo>
                    <a:pt x="317" y="2332"/>
                  </a:lnTo>
                  <a:lnTo>
                    <a:pt x="352" y="2393"/>
                  </a:lnTo>
                  <a:lnTo>
                    <a:pt x="391" y="2455"/>
                  </a:lnTo>
                  <a:lnTo>
                    <a:pt x="433" y="2512"/>
                  </a:lnTo>
                  <a:lnTo>
                    <a:pt x="476" y="2569"/>
                  </a:lnTo>
                  <a:lnTo>
                    <a:pt x="524" y="2622"/>
                  </a:lnTo>
                  <a:lnTo>
                    <a:pt x="572" y="2674"/>
                  </a:lnTo>
                  <a:lnTo>
                    <a:pt x="624" y="2723"/>
                  </a:lnTo>
                  <a:lnTo>
                    <a:pt x="677" y="2771"/>
                  </a:lnTo>
                  <a:lnTo>
                    <a:pt x="734" y="2814"/>
                  </a:lnTo>
                  <a:lnTo>
                    <a:pt x="791" y="2856"/>
                  </a:lnTo>
                  <a:lnTo>
                    <a:pt x="853" y="2895"/>
                  </a:lnTo>
                  <a:lnTo>
                    <a:pt x="914" y="2930"/>
                  </a:lnTo>
                  <a:lnTo>
                    <a:pt x="978" y="2963"/>
                  </a:lnTo>
                  <a:lnTo>
                    <a:pt x="1044" y="2993"/>
                  </a:lnTo>
                  <a:lnTo>
                    <a:pt x="1111" y="3019"/>
                  </a:lnTo>
                  <a:lnTo>
                    <a:pt x="1181" y="3043"/>
                  </a:lnTo>
                  <a:lnTo>
                    <a:pt x="1251" y="3063"/>
                  </a:lnTo>
                  <a:lnTo>
                    <a:pt x="1323" y="3079"/>
                  </a:lnTo>
                  <a:lnTo>
                    <a:pt x="1396" y="3093"/>
                  </a:lnTo>
                  <a:lnTo>
                    <a:pt x="1470" y="3102"/>
                  </a:lnTo>
                  <a:lnTo>
                    <a:pt x="1545" y="3109"/>
                  </a:lnTo>
                  <a:lnTo>
                    <a:pt x="1622" y="3110"/>
                  </a:lnTo>
                  <a:lnTo>
                    <a:pt x="1699" y="3109"/>
                  </a:lnTo>
                  <a:lnTo>
                    <a:pt x="1774" y="3102"/>
                  </a:lnTo>
                  <a:lnTo>
                    <a:pt x="1848" y="3093"/>
                  </a:lnTo>
                  <a:lnTo>
                    <a:pt x="1921" y="3079"/>
                  </a:lnTo>
                  <a:lnTo>
                    <a:pt x="1993" y="3063"/>
                  </a:lnTo>
                  <a:lnTo>
                    <a:pt x="2063" y="3043"/>
                  </a:lnTo>
                  <a:lnTo>
                    <a:pt x="2133" y="3019"/>
                  </a:lnTo>
                  <a:lnTo>
                    <a:pt x="2200" y="2993"/>
                  </a:lnTo>
                  <a:lnTo>
                    <a:pt x="2265" y="2963"/>
                  </a:lnTo>
                  <a:lnTo>
                    <a:pt x="2329" y="2930"/>
                  </a:lnTo>
                  <a:lnTo>
                    <a:pt x="2391" y="2895"/>
                  </a:lnTo>
                  <a:lnTo>
                    <a:pt x="2452" y="2856"/>
                  </a:lnTo>
                  <a:lnTo>
                    <a:pt x="2509" y="2814"/>
                  </a:lnTo>
                  <a:lnTo>
                    <a:pt x="2567" y="2771"/>
                  </a:lnTo>
                  <a:lnTo>
                    <a:pt x="2620" y="2723"/>
                  </a:lnTo>
                  <a:lnTo>
                    <a:pt x="2671" y="2674"/>
                  </a:lnTo>
                  <a:lnTo>
                    <a:pt x="2720" y="2622"/>
                  </a:lnTo>
                  <a:lnTo>
                    <a:pt x="2768" y="2569"/>
                  </a:lnTo>
                  <a:lnTo>
                    <a:pt x="2811" y="2512"/>
                  </a:lnTo>
                  <a:lnTo>
                    <a:pt x="2853" y="2455"/>
                  </a:lnTo>
                  <a:lnTo>
                    <a:pt x="2892" y="2393"/>
                  </a:lnTo>
                  <a:lnTo>
                    <a:pt x="2927" y="2332"/>
                  </a:lnTo>
                  <a:lnTo>
                    <a:pt x="2960" y="2268"/>
                  </a:lnTo>
                  <a:lnTo>
                    <a:pt x="2990" y="2202"/>
                  </a:lnTo>
                  <a:lnTo>
                    <a:pt x="3016" y="2135"/>
                  </a:lnTo>
                  <a:lnTo>
                    <a:pt x="3040" y="2065"/>
                  </a:lnTo>
                  <a:lnTo>
                    <a:pt x="3059" y="1995"/>
                  </a:lnTo>
                  <a:lnTo>
                    <a:pt x="3076" y="1923"/>
                  </a:lnTo>
                  <a:lnTo>
                    <a:pt x="3090" y="1850"/>
                  </a:lnTo>
                  <a:lnTo>
                    <a:pt x="3098" y="1776"/>
                  </a:lnTo>
                  <a:lnTo>
                    <a:pt x="3105" y="1700"/>
                  </a:lnTo>
                  <a:lnTo>
                    <a:pt x="3107" y="1624"/>
                  </a:lnTo>
                  <a:lnTo>
                    <a:pt x="3244" y="1624"/>
                  </a:lnTo>
                  <a:close/>
                </a:path>
              </a:pathLst>
            </a:custGeom>
            <a:solidFill>
              <a:srgbClr val="FFA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83"/>
            <p:cNvSpPr>
              <a:spLocks/>
            </p:cNvSpPr>
            <p:nvPr/>
          </p:nvSpPr>
          <p:spPr bwMode="auto">
            <a:xfrm>
              <a:off x="2628" y="1440"/>
              <a:ext cx="1486" cy="1488"/>
            </a:xfrm>
            <a:custGeom>
              <a:avLst/>
              <a:gdLst/>
              <a:ahLst/>
              <a:cxnLst>
                <a:cxn ang="0">
                  <a:pos x="2941" y="1187"/>
                </a:cxn>
                <a:cxn ang="0">
                  <a:pos x="2826" y="842"/>
                </a:cxn>
                <a:cxn ang="0">
                  <a:pos x="2633" y="542"/>
                </a:cxn>
                <a:cxn ang="0">
                  <a:pos x="2375" y="296"/>
                </a:cxn>
                <a:cxn ang="0">
                  <a:pos x="2064" y="117"/>
                </a:cxn>
                <a:cxn ang="0">
                  <a:pos x="1712" y="17"/>
                </a:cxn>
                <a:cxn ang="0">
                  <a:pos x="1334" y="8"/>
                </a:cxn>
                <a:cxn ang="0">
                  <a:pos x="975" y="91"/>
                </a:cxn>
                <a:cxn ang="0">
                  <a:pos x="655" y="254"/>
                </a:cxn>
                <a:cxn ang="0">
                  <a:pos x="386" y="487"/>
                </a:cxn>
                <a:cxn ang="0">
                  <a:pos x="180" y="778"/>
                </a:cxn>
                <a:cxn ang="0">
                  <a:pos x="47" y="1116"/>
                </a:cxn>
                <a:cxn ang="0">
                  <a:pos x="0" y="1488"/>
                </a:cxn>
                <a:cxn ang="0">
                  <a:pos x="47" y="1859"/>
                </a:cxn>
                <a:cxn ang="0">
                  <a:pos x="180" y="2197"/>
                </a:cxn>
                <a:cxn ang="0">
                  <a:pos x="386" y="2488"/>
                </a:cxn>
                <a:cxn ang="0">
                  <a:pos x="655" y="2721"/>
                </a:cxn>
                <a:cxn ang="0">
                  <a:pos x="975" y="2885"/>
                </a:cxn>
                <a:cxn ang="0">
                  <a:pos x="1334" y="2967"/>
                </a:cxn>
                <a:cxn ang="0">
                  <a:pos x="1712" y="2959"/>
                </a:cxn>
                <a:cxn ang="0">
                  <a:pos x="2064" y="2858"/>
                </a:cxn>
                <a:cxn ang="0">
                  <a:pos x="2375" y="2679"/>
                </a:cxn>
                <a:cxn ang="0">
                  <a:pos x="2633" y="2433"/>
                </a:cxn>
                <a:cxn ang="0">
                  <a:pos x="2826" y="2133"/>
                </a:cxn>
                <a:cxn ang="0">
                  <a:pos x="2941" y="1788"/>
                </a:cxn>
                <a:cxn ang="0">
                  <a:pos x="2835" y="1488"/>
                </a:cxn>
                <a:cxn ang="0">
                  <a:pos x="2794" y="1150"/>
                </a:cxn>
                <a:cxn ang="0">
                  <a:pos x="2672" y="844"/>
                </a:cxn>
                <a:cxn ang="0">
                  <a:pos x="2485" y="580"/>
                </a:cxn>
                <a:cxn ang="0">
                  <a:pos x="2241" y="367"/>
                </a:cxn>
                <a:cxn ang="0">
                  <a:pos x="1949" y="219"/>
                </a:cxn>
                <a:cxn ang="0">
                  <a:pos x="1624" y="144"/>
                </a:cxn>
                <a:cxn ang="0">
                  <a:pos x="1281" y="152"/>
                </a:cxn>
                <a:cxn ang="0">
                  <a:pos x="961" y="243"/>
                </a:cxn>
                <a:cxn ang="0">
                  <a:pos x="678" y="405"/>
                </a:cxn>
                <a:cxn ang="0">
                  <a:pos x="445" y="628"/>
                </a:cxn>
                <a:cxn ang="0">
                  <a:pos x="269" y="902"/>
                </a:cxn>
                <a:cxn ang="0">
                  <a:pos x="164" y="1215"/>
                </a:cxn>
                <a:cxn ang="0">
                  <a:pos x="138" y="1557"/>
                </a:cxn>
                <a:cxn ang="0">
                  <a:pos x="196" y="1890"/>
                </a:cxn>
                <a:cxn ang="0">
                  <a:pos x="332" y="2188"/>
                </a:cxn>
                <a:cxn ang="0">
                  <a:pos x="531" y="2443"/>
                </a:cxn>
                <a:cxn ang="0">
                  <a:pos x="787" y="2643"/>
                </a:cxn>
                <a:cxn ang="0">
                  <a:pos x="1084" y="2778"/>
                </a:cxn>
                <a:cxn ang="0">
                  <a:pos x="1416" y="2837"/>
                </a:cxn>
                <a:cxn ang="0">
                  <a:pos x="1758" y="2811"/>
                </a:cxn>
                <a:cxn ang="0">
                  <a:pos x="2071" y="2706"/>
                </a:cxn>
                <a:cxn ang="0">
                  <a:pos x="2344" y="2530"/>
                </a:cxn>
                <a:cxn ang="0">
                  <a:pos x="2567" y="2296"/>
                </a:cxn>
                <a:cxn ang="0">
                  <a:pos x="2729" y="2013"/>
                </a:cxn>
                <a:cxn ang="0">
                  <a:pos x="2820" y="1693"/>
                </a:cxn>
              </a:cxnLst>
              <a:rect l="0" t="0" r="r" b="b"/>
              <a:pathLst>
                <a:path w="2972" h="2975">
                  <a:moveTo>
                    <a:pt x="2972" y="1488"/>
                  </a:moveTo>
                  <a:lnTo>
                    <a:pt x="2971" y="1411"/>
                  </a:lnTo>
                  <a:lnTo>
                    <a:pt x="2964" y="1335"/>
                  </a:lnTo>
                  <a:lnTo>
                    <a:pt x="2955" y="1261"/>
                  </a:lnTo>
                  <a:lnTo>
                    <a:pt x="2941" y="1187"/>
                  </a:lnTo>
                  <a:lnTo>
                    <a:pt x="2925" y="1116"/>
                  </a:lnTo>
                  <a:lnTo>
                    <a:pt x="2905" y="1045"/>
                  </a:lnTo>
                  <a:lnTo>
                    <a:pt x="2881" y="976"/>
                  </a:lnTo>
                  <a:lnTo>
                    <a:pt x="2855" y="909"/>
                  </a:lnTo>
                  <a:lnTo>
                    <a:pt x="2826" y="842"/>
                  </a:lnTo>
                  <a:lnTo>
                    <a:pt x="2792" y="778"/>
                  </a:lnTo>
                  <a:lnTo>
                    <a:pt x="2757" y="716"/>
                  </a:lnTo>
                  <a:lnTo>
                    <a:pt x="2718" y="656"/>
                  </a:lnTo>
                  <a:lnTo>
                    <a:pt x="2676" y="598"/>
                  </a:lnTo>
                  <a:lnTo>
                    <a:pt x="2633" y="542"/>
                  </a:lnTo>
                  <a:lnTo>
                    <a:pt x="2586" y="487"/>
                  </a:lnTo>
                  <a:lnTo>
                    <a:pt x="2537" y="436"/>
                  </a:lnTo>
                  <a:lnTo>
                    <a:pt x="2485" y="387"/>
                  </a:lnTo>
                  <a:lnTo>
                    <a:pt x="2431" y="339"/>
                  </a:lnTo>
                  <a:lnTo>
                    <a:pt x="2375" y="296"/>
                  </a:lnTo>
                  <a:lnTo>
                    <a:pt x="2316" y="254"/>
                  </a:lnTo>
                  <a:lnTo>
                    <a:pt x="2256" y="215"/>
                  </a:lnTo>
                  <a:lnTo>
                    <a:pt x="2195" y="180"/>
                  </a:lnTo>
                  <a:lnTo>
                    <a:pt x="2131" y="146"/>
                  </a:lnTo>
                  <a:lnTo>
                    <a:pt x="2064" y="117"/>
                  </a:lnTo>
                  <a:lnTo>
                    <a:pt x="1997" y="91"/>
                  </a:lnTo>
                  <a:lnTo>
                    <a:pt x="1928" y="67"/>
                  </a:lnTo>
                  <a:lnTo>
                    <a:pt x="1857" y="47"/>
                  </a:lnTo>
                  <a:lnTo>
                    <a:pt x="1786" y="30"/>
                  </a:lnTo>
                  <a:lnTo>
                    <a:pt x="1712" y="17"/>
                  </a:lnTo>
                  <a:lnTo>
                    <a:pt x="1638" y="8"/>
                  </a:lnTo>
                  <a:lnTo>
                    <a:pt x="1563" y="1"/>
                  </a:lnTo>
                  <a:lnTo>
                    <a:pt x="1486" y="0"/>
                  </a:lnTo>
                  <a:lnTo>
                    <a:pt x="1409" y="1"/>
                  </a:lnTo>
                  <a:lnTo>
                    <a:pt x="1334" y="8"/>
                  </a:lnTo>
                  <a:lnTo>
                    <a:pt x="1260" y="17"/>
                  </a:lnTo>
                  <a:lnTo>
                    <a:pt x="1186" y="30"/>
                  </a:lnTo>
                  <a:lnTo>
                    <a:pt x="1115" y="47"/>
                  </a:lnTo>
                  <a:lnTo>
                    <a:pt x="1043" y="67"/>
                  </a:lnTo>
                  <a:lnTo>
                    <a:pt x="975" y="91"/>
                  </a:lnTo>
                  <a:lnTo>
                    <a:pt x="908" y="117"/>
                  </a:lnTo>
                  <a:lnTo>
                    <a:pt x="841" y="146"/>
                  </a:lnTo>
                  <a:lnTo>
                    <a:pt x="777" y="180"/>
                  </a:lnTo>
                  <a:lnTo>
                    <a:pt x="715" y="215"/>
                  </a:lnTo>
                  <a:lnTo>
                    <a:pt x="655" y="254"/>
                  </a:lnTo>
                  <a:lnTo>
                    <a:pt x="597" y="296"/>
                  </a:lnTo>
                  <a:lnTo>
                    <a:pt x="541" y="339"/>
                  </a:lnTo>
                  <a:lnTo>
                    <a:pt x="487" y="387"/>
                  </a:lnTo>
                  <a:lnTo>
                    <a:pt x="435" y="436"/>
                  </a:lnTo>
                  <a:lnTo>
                    <a:pt x="386" y="487"/>
                  </a:lnTo>
                  <a:lnTo>
                    <a:pt x="339" y="542"/>
                  </a:lnTo>
                  <a:lnTo>
                    <a:pt x="295" y="598"/>
                  </a:lnTo>
                  <a:lnTo>
                    <a:pt x="254" y="656"/>
                  </a:lnTo>
                  <a:lnTo>
                    <a:pt x="214" y="716"/>
                  </a:lnTo>
                  <a:lnTo>
                    <a:pt x="180" y="778"/>
                  </a:lnTo>
                  <a:lnTo>
                    <a:pt x="146" y="842"/>
                  </a:lnTo>
                  <a:lnTo>
                    <a:pt x="117" y="909"/>
                  </a:lnTo>
                  <a:lnTo>
                    <a:pt x="90" y="976"/>
                  </a:lnTo>
                  <a:lnTo>
                    <a:pt x="67" y="1045"/>
                  </a:lnTo>
                  <a:lnTo>
                    <a:pt x="47" y="1116"/>
                  </a:lnTo>
                  <a:lnTo>
                    <a:pt x="30" y="1187"/>
                  </a:lnTo>
                  <a:lnTo>
                    <a:pt x="16" y="1261"/>
                  </a:lnTo>
                  <a:lnTo>
                    <a:pt x="8" y="1335"/>
                  </a:lnTo>
                  <a:lnTo>
                    <a:pt x="1" y="1411"/>
                  </a:lnTo>
                  <a:lnTo>
                    <a:pt x="0" y="1488"/>
                  </a:lnTo>
                  <a:lnTo>
                    <a:pt x="1" y="1564"/>
                  </a:lnTo>
                  <a:lnTo>
                    <a:pt x="8" y="1640"/>
                  </a:lnTo>
                  <a:lnTo>
                    <a:pt x="16" y="1714"/>
                  </a:lnTo>
                  <a:lnTo>
                    <a:pt x="30" y="1788"/>
                  </a:lnTo>
                  <a:lnTo>
                    <a:pt x="47" y="1859"/>
                  </a:lnTo>
                  <a:lnTo>
                    <a:pt x="67" y="1930"/>
                  </a:lnTo>
                  <a:lnTo>
                    <a:pt x="90" y="1999"/>
                  </a:lnTo>
                  <a:lnTo>
                    <a:pt x="117" y="2066"/>
                  </a:lnTo>
                  <a:lnTo>
                    <a:pt x="146" y="2133"/>
                  </a:lnTo>
                  <a:lnTo>
                    <a:pt x="180" y="2197"/>
                  </a:lnTo>
                  <a:lnTo>
                    <a:pt x="214" y="2259"/>
                  </a:lnTo>
                  <a:lnTo>
                    <a:pt x="254" y="2319"/>
                  </a:lnTo>
                  <a:lnTo>
                    <a:pt x="295" y="2378"/>
                  </a:lnTo>
                  <a:lnTo>
                    <a:pt x="339" y="2433"/>
                  </a:lnTo>
                  <a:lnTo>
                    <a:pt x="386" y="2488"/>
                  </a:lnTo>
                  <a:lnTo>
                    <a:pt x="435" y="2540"/>
                  </a:lnTo>
                  <a:lnTo>
                    <a:pt x="487" y="2588"/>
                  </a:lnTo>
                  <a:lnTo>
                    <a:pt x="541" y="2636"/>
                  </a:lnTo>
                  <a:lnTo>
                    <a:pt x="597" y="2679"/>
                  </a:lnTo>
                  <a:lnTo>
                    <a:pt x="655" y="2721"/>
                  </a:lnTo>
                  <a:lnTo>
                    <a:pt x="715" y="2760"/>
                  </a:lnTo>
                  <a:lnTo>
                    <a:pt x="777" y="2795"/>
                  </a:lnTo>
                  <a:lnTo>
                    <a:pt x="841" y="2829"/>
                  </a:lnTo>
                  <a:lnTo>
                    <a:pt x="908" y="2858"/>
                  </a:lnTo>
                  <a:lnTo>
                    <a:pt x="975" y="2885"/>
                  </a:lnTo>
                  <a:lnTo>
                    <a:pt x="1043" y="2908"/>
                  </a:lnTo>
                  <a:lnTo>
                    <a:pt x="1115" y="2928"/>
                  </a:lnTo>
                  <a:lnTo>
                    <a:pt x="1186" y="2945"/>
                  </a:lnTo>
                  <a:lnTo>
                    <a:pt x="1260" y="2959"/>
                  </a:lnTo>
                  <a:lnTo>
                    <a:pt x="1334" y="2967"/>
                  </a:lnTo>
                  <a:lnTo>
                    <a:pt x="1409" y="2974"/>
                  </a:lnTo>
                  <a:lnTo>
                    <a:pt x="1486" y="2975"/>
                  </a:lnTo>
                  <a:lnTo>
                    <a:pt x="1563" y="2974"/>
                  </a:lnTo>
                  <a:lnTo>
                    <a:pt x="1638" y="2967"/>
                  </a:lnTo>
                  <a:lnTo>
                    <a:pt x="1712" y="2959"/>
                  </a:lnTo>
                  <a:lnTo>
                    <a:pt x="1786" y="2945"/>
                  </a:lnTo>
                  <a:lnTo>
                    <a:pt x="1857" y="2928"/>
                  </a:lnTo>
                  <a:lnTo>
                    <a:pt x="1928" y="2908"/>
                  </a:lnTo>
                  <a:lnTo>
                    <a:pt x="1997" y="2885"/>
                  </a:lnTo>
                  <a:lnTo>
                    <a:pt x="2064" y="2858"/>
                  </a:lnTo>
                  <a:lnTo>
                    <a:pt x="2131" y="2829"/>
                  </a:lnTo>
                  <a:lnTo>
                    <a:pt x="2195" y="2795"/>
                  </a:lnTo>
                  <a:lnTo>
                    <a:pt x="2256" y="2760"/>
                  </a:lnTo>
                  <a:lnTo>
                    <a:pt x="2316" y="2721"/>
                  </a:lnTo>
                  <a:lnTo>
                    <a:pt x="2375" y="2679"/>
                  </a:lnTo>
                  <a:lnTo>
                    <a:pt x="2431" y="2636"/>
                  </a:lnTo>
                  <a:lnTo>
                    <a:pt x="2485" y="2588"/>
                  </a:lnTo>
                  <a:lnTo>
                    <a:pt x="2537" y="2540"/>
                  </a:lnTo>
                  <a:lnTo>
                    <a:pt x="2586" y="2488"/>
                  </a:lnTo>
                  <a:lnTo>
                    <a:pt x="2633" y="2433"/>
                  </a:lnTo>
                  <a:lnTo>
                    <a:pt x="2676" y="2378"/>
                  </a:lnTo>
                  <a:lnTo>
                    <a:pt x="2718" y="2319"/>
                  </a:lnTo>
                  <a:lnTo>
                    <a:pt x="2757" y="2259"/>
                  </a:lnTo>
                  <a:lnTo>
                    <a:pt x="2792" y="2197"/>
                  </a:lnTo>
                  <a:lnTo>
                    <a:pt x="2826" y="2133"/>
                  </a:lnTo>
                  <a:lnTo>
                    <a:pt x="2855" y="2066"/>
                  </a:lnTo>
                  <a:lnTo>
                    <a:pt x="2881" y="1999"/>
                  </a:lnTo>
                  <a:lnTo>
                    <a:pt x="2905" y="1930"/>
                  </a:lnTo>
                  <a:lnTo>
                    <a:pt x="2925" y="1859"/>
                  </a:lnTo>
                  <a:lnTo>
                    <a:pt x="2941" y="1788"/>
                  </a:lnTo>
                  <a:lnTo>
                    <a:pt x="2955" y="1714"/>
                  </a:lnTo>
                  <a:lnTo>
                    <a:pt x="2964" y="1640"/>
                  </a:lnTo>
                  <a:lnTo>
                    <a:pt x="2971" y="1564"/>
                  </a:lnTo>
                  <a:lnTo>
                    <a:pt x="2972" y="1488"/>
                  </a:lnTo>
                  <a:lnTo>
                    <a:pt x="2835" y="1488"/>
                  </a:lnTo>
                  <a:lnTo>
                    <a:pt x="2834" y="1418"/>
                  </a:lnTo>
                  <a:lnTo>
                    <a:pt x="2828" y="1349"/>
                  </a:lnTo>
                  <a:lnTo>
                    <a:pt x="2820" y="1282"/>
                  </a:lnTo>
                  <a:lnTo>
                    <a:pt x="2808" y="1215"/>
                  </a:lnTo>
                  <a:lnTo>
                    <a:pt x="2794" y="1150"/>
                  </a:lnTo>
                  <a:lnTo>
                    <a:pt x="2775" y="1085"/>
                  </a:lnTo>
                  <a:lnTo>
                    <a:pt x="2753" y="1024"/>
                  </a:lnTo>
                  <a:lnTo>
                    <a:pt x="2729" y="962"/>
                  </a:lnTo>
                  <a:lnTo>
                    <a:pt x="2703" y="902"/>
                  </a:lnTo>
                  <a:lnTo>
                    <a:pt x="2672" y="844"/>
                  </a:lnTo>
                  <a:lnTo>
                    <a:pt x="2640" y="788"/>
                  </a:lnTo>
                  <a:lnTo>
                    <a:pt x="2605" y="732"/>
                  </a:lnTo>
                  <a:lnTo>
                    <a:pt x="2567" y="679"/>
                  </a:lnTo>
                  <a:lnTo>
                    <a:pt x="2527" y="628"/>
                  </a:lnTo>
                  <a:lnTo>
                    <a:pt x="2485" y="580"/>
                  </a:lnTo>
                  <a:lnTo>
                    <a:pt x="2440" y="532"/>
                  </a:lnTo>
                  <a:lnTo>
                    <a:pt x="2393" y="487"/>
                  </a:lnTo>
                  <a:lnTo>
                    <a:pt x="2344" y="445"/>
                  </a:lnTo>
                  <a:lnTo>
                    <a:pt x="2294" y="405"/>
                  </a:lnTo>
                  <a:lnTo>
                    <a:pt x="2241" y="367"/>
                  </a:lnTo>
                  <a:lnTo>
                    <a:pt x="2185" y="332"/>
                  </a:lnTo>
                  <a:lnTo>
                    <a:pt x="2129" y="300"/>
                  </a:lnTo>
                  <a:lnTo>
                    <a:pt x="2071" y="269"/>
                  </a:lnTo>
                  <a:lnTo>
                    <a:pt x="2011" y="243"/>
                  </a:lnTo>
                  <a:lnTo>
                    <a:pt x="1949" y="219"/>
                  </a:lnTo>
                  <a:lnTo>
                    <a:pt x="1888" y="197"/>
                  </a:lnTo>
                  <a:lnTo>
                    <a:pt x="1824" y="179"/>
                  </a:lnTo>
                  <a:lnTo>
                    <a:pt x="1758" y="165"/>
                  </a:lnTo>
                  <a:lnTo>
                    <a:pt x="1691" y="152"/>
                  </a:lnTo>
                  <a:lnTo>
                    <a:pt x="1624" y="144"/>
                  </a:lnTo>
                  <a:lnTo>
                    <a:pt x="1556" y="138"/>
                  </a:lnTo>
                  <a:lnTo>
                    <a:pt x="1486" y="137"/>
                  </a:lnTo>
                  <a:lnTo>
                    <a:pt x="1416" y="138"/>
                  </a:lnTo>
                  <a:lnTo>
                    <a:pt x="1348" y="144"/>
                  </a:lnTo>
                  <a:lnTo>
                    <a:pt x="1281" y="152"/>
                  </a:lnTo>
                  <a:lnTo>
                    <a:pt x="1214" y="165"/>
                  </a:lnTo>
                  <a:lnTo>
                    <a:pt x="1148" y="179"/>
                  </a:lnTo>
                  <a:lnTo>
                    <a:pt x="1084" y="197"/>
                  </a:lnTo>
                  <a:lnTo>
                    <a:pt x="1023" y="219"/>
                  </a:lnTo>
                  <a:lnTo>
                    <a:pt x="961" y="243"/>
                  </a:lnTo>
                  <a:lnTo>
                    <a:pt x="901" y="269"/>
                  </a:lnTo>
                  <a:lnTo>
                    <a:pt x="842" y="300"/>
                  </a:lnTo>
                  <a:lnTo>
                    <a:pt x="787" y="332"/>
                  </a:lnTo>
                  <a:lnTo>
                    <a:pt x="731" y="367"/>
                  </a:lnTo>
                  <a:lnTo>
                    <a:pt x="678" y="405"/>
                  </a:lnTo>
                  <a:lnTo>
                    <a:pt x="628" y="445"/>
                  </a:lnTo>
                  <a:lnTo>
                    <a:pt x="579" y="487"/>
                  </a:lnTo>
                  <a:lnTo>
                    <a:pt x="531" y="532"/>
                  </a:lnTo>
                  <a:lnTo>
                    <a:pt x="487" y="580"/>
                  </a:lnTo>
                  <a:lnTo>
                    <a:pt x="445" y="628"/>
                  </a:lnTo>
                  <a:lnTo>
                    <a:pt x="404" y="679"/>
                  </a:lnTo>
                  <a:lnTo>
                    <a:pt x="367" y="732"/>
                  </a:lnTo>
                  <a:lnTo>
                    <a:pt x="332" y="788"/>
                  </a:lnTo>
                  <a:lnTo>
                    <a:pt x="300" y="844"/>
                  </a:lnTo>
                  <a:lnTo>
                    <a:pt x="269" y="902"/>
                  </a:lnTo>
                  <a:lnTo>
                    <a:pt x="242" y="962"/>
                  </a:lnTo>
                  <a:lnTo>
                    <a:pt x="219" y="1024"/>
                  </a:lnTo>
                  <a:lnTo>
                    <a:pt x="196" y="1085"/>
                  </a:lnTo>
                  <a:lnTo>
                    <a:pt x="178" y="1150"/>
                  </a:lnTo>
                  <a:lnTo>
                    <a:pt x="164" y="1215"/>
                  </a:lnTo>
                  <a:lnTo>
                    <a:pt x="152" y="1282"/>
                  </a:lnTo>
                  <a:lnTo>
                    <a:pt x="143" y="1349"/>
                  </a:lnTo>
                  <a:lnTo>
                    <a:pt x="138" y="1418"/>
                  </a:lnTo>
                  <a:lnTo>
                    <a:pt x="136" y="1488"/>
                  </a:lnTo>
                  <a:lnTo>
                    <a:pt x="138" y="1557"/>
                  </a:lnTo>
                  <a:lnTo>
                    <a:pt x="143" y="1626"/>
                  </a:lnTo>
                  <a:lnTo>
                    <a:pt x="152" y="1693"/>
                  </a:lnTo>
                  <a:lnTo>
                    <a:pt x="164" y="1760"/>
                  </a:lnTo>
                  <a:lnTo>
                    <a:pt x="178" y="1826"/>
                  </a:lnTo>
                  <a:lnTo>
                    <a:pt x="196" y="1890"/>
                  </a:lnTo>
                  <a:lnTo>
                    <a:pt x="219" y="1951"/>
                  </a:lnTo>
                  <a:lnTo>
                    <a:pt x="242" y="2013"/>
                  </a:lnTo>
                  <a:lnTo>
                    <a:pt x="269" y="2073"/>
                  </a:lnTo>
                  <a:lnTo>
                    <a:pt x="300" y="2132"/>
                  </a:lnTo>
                  <a:lnTo>
                    <a:pt x="332" y="2188"/>
                  </a:lnTo>
                  <a:lnTo>
                    <a:pt x="367" y="2243"/>
                  </a:lnTo>
                  <a:lnTo>
                    <a:pt x="404" y="2296"/>
                  </a:lnTo>
                  <a:lnTo>
                    <a:pt x="445" y="2347"/>
                  </a:lnTo>
                  <a:lnTo>
                    <a:pt x="487" y="2396"/>
                  </a:lnTo>
                  <a:lnTo>
                    <a:pt x="531" y="2443"/>
                  </a:lnTo>
                  <a:lnTo>
                    <a:pt x="579" y="2488"/>
                  </a:lnTo>
                  <a:lnTo>
                    <a:pt x="628" y="2530"/>
                  </a:lnTo>
                  <a:lnTo>
                    <a:pt x="678" y="2570"/>
                  </a:lnTo>
                  <a:lnTo>
                    <a:pt x="731" y="2608"/>
                  </a:lnTo>
                  <a:lnTo>
                    <a:pt x="787" y="2643"/>
                  </a:lnTo>
                  <a:lnTo>
                    <a:pt x="842" y="2675"/>
                  </a:lnTo>
                  <a:lnTo>
                    <a:pt x="901" y="2706"/>
                  </a:lnTo>
                  <a:lnTo>
                    <a:pt x="961" y="2732"/>
                  </a:lnTo>
                  <a:lnTo>
                    <a:pt x="1023" y="2756"/>
                  </a:lnTo>
                  <a:lnTo>
                    <a:pt x="1084" y="2778"/>
                  </a:lnTo>
                  <a:lnTo>
                    <a:pt x="1148" y="2797"/>
                  </a:lnTo>
                  <a:lnTo>
                    <a:pt x="1214" y="2811"/>
                  </a:lnTo>
                  <a:lnTo>
                    <a:pt x="1281" y="2823"/>
                  </a:lnTo>
                  <a:lnTo>
                    <a:pt x="1348" y="2832"/>
                  </a:lnTo>
                  <a:lnTo>
                    <a:pt x="1416" y="2837"/>
                  </a:lnTo>
                  <a:lnTo>
                    <a:pt x="1486" y="2839"/>
                  </a:lnTo>
                  <a:lnTo>
                    <a:pt x="1556" y="2837"/>
                  </a:lnTo>
                  <a:lnTo>
                    <a:pt x="1624" y="2832"/>
                  </a:lnTo>
                  <a:lnTo>
                    <a:pt x="1691" y="2823"/>
                  </a:lnTo>
                  <a:lnTo>
                    <a:pt x="1758" y="2811"/>
                  </a:lnTo>
                  <a:lnTo>
                    <a:pt x="1824" y="2797"/>
                  </a:lnTo>
                  <a:lnTo>
                    <a:pt x="1888" y="2778"/>
                  </a:lnTo>
                  <a:lnTo>
                    <a:pt x="1949" y="2756"/>
                  </a:lnTo>
                  <a:lnTo>
                    <a:pt x="2011" y="2732"/>
                  </a:lnTo>
                  <a:lnTo>
                    <a:pt x="2071" y="2706"/>
                  </a:lnTo>
                  <a:lnTo>
                    <a:pt x="2129" y="2675"/>
                  </a:lnTo>
                  <a:lnTo>
                    <a:pt x="2185" y="2643"/>
                  </a:lnTo>
                  <a:lnTo>
                    <a:pt x="2241" y="2608"/>
                  </a:lnTo>
                  <a:lnTo>
                    <a:pt x="2294" y="2570"/>
                  </a:lnTo>
                  <a:lnTo>
                    <a:pt x="2344" y="2530"/>
                  </a:lnTo>
                  <a:lnTo>
                    <a:pt x="2393" y="2488"/>
                  </a:lnTo>
                  <a:lnTo>
                    <a:pt x="2440" y="2443"/>
                  </a:lnTo>
                  <a:lnTo>
                    <a:pt x="2485" y="2396"/>
                  </a:lnTo>
                  <a:lnTo>
                    <a:pt x="2527" y="2347"/>
                  </a:lnTo>
                  <a:lnTo>
                    <a:pt x="2567" y="2296"/>
                  </a:lnTo>
                  <a:lnTo>
                    <a:pt x="2605" y="2243"/>
                  </a:lnTo>
                  <a:lnTo>
                    <a:pt x="2640" y="2188"/>
                  </a:lnTo>
                  <a:lnTo>
                    <a:pt x="2672" y="2132"/>
                  </a:lnTo>
                  <a:lnTo>
                    <a:pt x="2703" y="2073"/>
                  </a:lnTo>
                  <a:lnTo>
                    <a:pt x="2729" y="2013"/>
                  </a:lnTo>
                  <a:lnTo>
                    <a:pt x="2753" y="1951"/>
                  </a:lnTo>
                  <a:lnTo>
                    <a:pt x="2775" y="1890"/>
                  </a:lnTo>
                  <a:lnTo>
                    <a:pt x="2794" y="1826"/>
                  </a:lnTo>
                  <a:lnTo>
                    <a:pt x="2808" y="1760"/>
                  </a:lnTo>
                  <a:lnTo>
                    <a:pt x="2820" y="1693"/>
                  </a:lnTo>
                  <a:lnTo>
                    <a:pt x="2828" y="1626"/>
                  </a:lnTo>
                  <a:lnTo>
                    <a:pt x="2834" y="1557"/>
                  </a:lnTo>
                  <a:lnTo>
                    <a:pt x="2835" y="1488"/>
                  </a:lnTo>
                  <a:lnTo>
                    <a:pt x="2972" y="1488"/>
                  </a:lnTo>
                  <a:close/>
                </a:path>
              </a:pathLst>
            </a:custGeom>
            <a:solidFill>
              <a:srgbClr val="FFA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84"/>
            <p:cNvSpPr>
              <a:spLocks/>
            </p:cNvSpPr>
            <p:nvPr/>
          </p:nvSpPr>
          <p:spPr bwMode="auto">
            <a:xfrm>
              <a:off x="2695" y="1508"/>
              <a:ext cx="1351" cy="1352"/>
            </a:xfrm>
            <a:custGeom>
              <a:avLst/>
              <a:gdLst/>
              <a:ahLst/>
              <a:cxnLst>
                <a:cxn ang="0">
                  <a:pos x="2674" y="1080"/>
                </a:cxn>
                <a:cxn ang="0">
                  <a:pos x="2568" y="767"/>
                </a:cxn>
                <a:cxn ang="0">
                  <a:pos x="2393" y="493"/>
                </a:cxn>
                <a:cxn ang="0">
                  <a:pos x="2159" y="269"/>
                </a:cxn>
                <a:cxn ang="0">
                  <a:pos x="1877" y="106"/>
                </a:cxn>
                <a:cxn ang="0">
                  <a:pos x="1556" y="16"/>
                </a:cxn>
                <a:cxn ang="0">
                  <a:pos x="1213" y="7"/>
                </a:cxn>
                <a:cxn ang="0">
                  <a:pos x="886" y="83"/>
                </a:cxn>
                <a:cxn ang="0">
                  <a:pos x="596" y="231"/>
                </a:cxn>
                <a:cxn ang="0">
                  <a:pos x="352" y="443"/>
                </a:cxn>
                <a:cxn ang="0">
                  <a:pos x="163" y="709"/>
                </a:cxn>
                <a:cxn ang="0">
                  <a:pos x="43" y="1015"/>
                </a:cxn>
                <a:cxn ang="0">
                  <a:pos x="0" y="1353"/>
                </a:cxn>
                <a:cxn ang="0">
                  <a:pos x="43" y="1691"/>
                </a:cxn>
                <a:cxn ang="0">
                  <a:pos x="163" y="1997"/>
                </a:cxn>
                <a:cxn ang="0">
                  <a:pos x="352" y="2262"/>
                </a:cxn>
                <a:cxn ang="0">
                  <a:pos x="596" y="2474"/>
                </a:cxn>
                <a:cxn ang="0">
                  <a:pos x="886" y="2623"/>
                </a:cxn>
                <a:cxn ang="0">
                  <a:pos x="1213" y="2698"/>
                </a:cxn>
                <a:cxn ang="0">
                  <a:pos x="1556" y="2690"/>
                </a:cxn>
                <a:cxn ang="0">
                  <a:pos x="1877" y="2599"/>
                </a:cxn>
                <a:cxn ang="0">
                  <a:pos x="2159" y="2437"/>
                </a:cxn>
                <a:cxn ang="0">
                  <a:pos x="2393" y="2212"/>
                </a:cxn>
                <a:cxn ang="0">
                  <a:pos x="2568" y="1938"/>
                </a:cxn>
                <a:cxn ang="0">
                  <a:pos x="2674" y="1625"/>
                </a:cxn>
                <a:cxn ang="0">
                  <a:pos x="2566" y="1353"/>
                </a:cxn>
                <a:cxn ang="0">
                  <a:pos x="2529" y="1048"/>
                </a:cxn>
                <a:cxn ang="0">
                  <a:pos x="2420" y="773"/>
                </a:cxn>
                <a:cxn ang="0">
                  <a:pos x="2251" y="534"/>
                </a:cxn>
                <a:cxn ang="0">
                  <a:pos x="2031" y="344"/>
                </a:cxn>
                <a:cxn ang="0">
                  <a:pos x="1768" y="210"/>
                </a:cxn>
                <a:cxn ang="0">
                  <a:pos x="1475" y="141"/>
                </a:cxn>
                <a:cxn ang="0">
                  <a:pos x="1165" y="150"/>
                </a:cxn>
                <a:cxn ang="0">
                  <a:pos x="878" y="231"/>
                </a:cxn>
                <a:cxn ang="0">
                  <a:pos x="624" y="377"/>
                </a:cxn>
                <a:cxn ang="0">
                  <a:pos x="413" y="579"/>
                </a:cxn>
                <a:cxn ang="0">
                  <a:pos x="255" y="825"/>
                </a:cxn>
                <a:cxn ang="0">
                  <a:pos x="160" y="1107"/>
                </a:cxn>
                <a:cxn ang="0">
                  <a:pos x="137" y="1415"/>
                </a:cxn>
                <a:cxn ang="0">
                  <a:pos x="190" y="1714"/>
                </a:cxn>
                <a:cxn ang="0">
                  <a:pos x="311" y="1984"/>
                </a:cxn>
                <a:cxn ang="0">
                  <a:pos x="491" y="2213"/>
                </a:cxn>
                <a:cxn ang="0">
                  <a:pos x="720" y="2393"/>
                </a:cxn>
                <a:cxn ang="0">
                  <a:pos x="989" y="2515"/>
                </a:cxn>
                <a:cxn ang="0">
                  <a:pos x="1288" y="2568"/>
                </a:cxn>
                <a:cxn ang="0">
                  <a:pos x="1596" y="2544"/>
                </a:cxn>
                <a:cxn ang="0">
                  <a:pos x="1878" y="2449"/>
                </a:cxn>
                <a:cxn ang="0">
                  <a:pos x="2124" y="2291"/>
                </a:cxn>
                <a:cxn ang="0">
                  <a:pos x="2325" y="2080"/>
                </a:cxn>
                <a:cxn ang="0">
                  <a:pos x="2472" y="1826"/>
                </a:cxn>
                <a:cxn ang="0">
                  <a:pos x="2552" y="1538"/>
                </a:cxn>
              </a:cxnLst>
              <a:rect l="0" t="0" r="r" b="b"/>
              <a:pathLst>
                <a:path w="2702" h="2705">
                  <a:moveTo>
                    <a:pt x="2702" y="1353"/>
                  </a:moveTo>
                  <a:lnTo>
                    <a:pt x="2700" y="1283"/>
                  </a:lnTo>
                  <a:lnTo>
                    <a:pt x="2695" y="1214"/>
                  </a:lnTo>
                  <a:lnTo>
                    <a:pt x="2686" y="1147"/>
                  </a:lnTo>
                  <a:lnTo>
                    <a:pt x="2674" y="1080"/>
                  </a:lnTo>
                  <a:lnTo>
                    <a:pt x="2659" y="1015"/>
                  </a:lnTo>
                  <a:lnTo>
                    <a:pt x="2640" y="950"/>
                  </a:lnTo>
                  <a:lnTo>
                    <a:pt x="2619" y="887"/>
                  </a:lnTo>
                  <a:lnTo>
                    <a:pt x="2596" y="826"/>
                  </a:lnTo>
                  <a:lnTo>
                    <a:pt x="2568" y="767"/>
                  </a:lnTo>
                  <a:lnTo>
                    <a:pt x="2539" y="709"/>
                  </a:lnTo>
                  <a:lnTo>
                    <a:pt x="2506" y="651"/>
                  </a:lnTo>
                  <a:lnTo>
                    <a:pt x="2472" y="597"/>
                  </a:lnTo>
                  <a:lnTo>
                    <a:pt x="2434" y="544"/>
                  </a:lnTo>
                  <a:lnTo>
                    <a:pt x="2393" y="493"/>
                  </a:lnTo>
                  <a:lnTo>
                    <a:pt x="2350" y="443"/>
                  </a:lnTo>
                  <a:lnTo>
                    <a:pt x="2305" y="397"/>
                  </a:lnTo>
                  <a:lnTo>
                    <a:pt x="2259" y="352"/>
                  </a:lnTo>
                  <a:lnTo>
                    <a:pt x="2209" y="309"/>
                  </a:lnTo>
                  <a:lnTo>
                    <a:pt x="2159" y="269"/>
                  </a:lnTo>
                  <a:lnTo>
                    <a:pt x="2106" y="231"/>
                  </a:lnTo>
                  <a:lnTo>
                    <a:pt x="2051" y="196"/>
                  </a:lnTo>
                  <a:lnTo>
                    <a:pt x="1994" y="164"/>
                  </a:lnTo>
                  <a:lnTo>
                    <a:pt x="1936" y="134"/>
                  </a:lnTo>
                  <a:lnTo>
                    <a:pt x="1877" y="106"/>
                  </a:lnTo>
                  <a:lnTo>
                    <a:pt x="1816" y="83"/>
                  </a:lnTo>
                  <a:lnTo>
                    <a:pt x="1753" y="62"/>
                  </a:lnTo>
                  <a:lnTo>
                    <a:pt x="1689" y="44"/>
                  </a:lnTo>
                  <a:lnTo>
                    <a:pt x="1623" y="28"/>
                  </a:lnTo>
                  <a:lnTo>
                    <a:pt x="1556" y="16"/>
                  </a:lnTo>
                  <a:lnTo>
                    <a:pt x="1489" y="7"/>
                  </a:lnTo>
                  <a:lnTo>
                    <a:pt x="1421" y="2"/>
                  </a:lnTo>
                  <a:lnTo>
                    <a:pt x="1351" y="0"/>
                  </a:lnTo>
                  <a:lnTo>
                    <a:pt x="1281" y="2"/>
                  </a:lnTo>
                  <a:lnTo>
                    <a:pt x="1213" y="7"/>
                  </a:lnTo>
                  <a:lnTo>
                    <a:pt x="1146" y="16"/>
                  </a:lnTo>
                  <a:lnTo>
                    <a:pt x="1079" y="28"/>
                  </a:lnTo>
                  <a:lnTo>
                    <a:pt x="1013" y="44"/>
                  </a:lnTo>
                  <a:lnTo>
                    <a:pt x="949" y="62"/>
                  </a:lnTo>
                  <a:lnTo>
                    <a:pt x="886" y="83"/>
                  </a:lnTo>
                  <a:lnTo>
                    <a:pt x="825" y="106"/>
                  </a:lnTo>
                  <a:lnTo>
                    <a:pt x="766" y="134"/>
                  </a:lnTo>
                  <a:lnTo>
                    <a:pt x="707" y="164"/>
                  </a:lnTo>
                  <a:lnTo>
                    <a:pt x="650" y="196"/>
                  </a:lnTo>
                  <a:lnTo>
                    <a:pt x="596" y="231"/>
                  </a:lnTo>
                  <a:lnTo>
                    <a:pt x="543" y="269"/>
                  </a:lnTo>
                  <a:lnTo>
                    <a:pt x="493" y="309"/>
                  </a:lnTo>
                  <a:lnTo>
                    <a:pt x="442" y="352"/>
                  </a:lnTo>
                  <a:lnTo>
                    <a:pt x="396" y="397"/>
                  </a:lnTo>
                  <a:lnTo>
                    <a:pt x="352" y="443"/>
                  </a:lnTo>
                  <a:lnTo>
                    <a:pt x="308" y="493"/>
                  </a:lnTo>
                  <a:lnTo>
                    <a:pt x="268" y="544"/>
                  </a:lnTo>
                  <a:lnTo>
                    <a:pt x="230" y="597"/>
                  </a:lnTo>
                  <a:lnTo>
                    <a:pt x="195" y="651"/>
                  </a:lnTo>
                  <a:lnTo>
                    <a:pt x="163" y="709"/>
                  </a:lnTo>
                  <a:lnTo>
                    <a:pt x="134" y="767"/>
                  </a:lnTo>
                  <a:lnTo>
                    <a:pt x="106" y="826"/>
                  </a:lnTo>
                  <a:lnTo>
                    <a:pt x="82" y="887"/>
                  </a:lnTo>
                  <a:lnTo>
                    <a:pt x="61" y="950"/>
                  </a:lnTo>
                  <a:lnTo>
                    <a:pt x="43" y="1015"/>
                  </a:lnTo>
                  <a:lnTo>
                    <a:pt x="28" y="1080"/>
                  </a:lnTo>
                  <a:lnTo>
                    <a:pt x="15" y="1147"/>
                  </a:lnTo>
                  <a:lnTo>
                    <a:pt x="7" y="1214"/>
                  </a:lnTo>
                  <a:lnTo>
                    <a:pt x="1" y="1283"/>
                  </a:lnTo>
                  <a:lnTo>
                    <a:pt x="0" y="1353"/>
                  </a:lnTo>
                  <a:lnTo>
                    <a:pt x="1" y="1422"/>
                  </a:lnTo>
                  <a:lnTo>
                    <a:pt x="7" y="1491"/>
                  </a:lnTo>
                  <a:lnTo>
                    <a:pt x="15" y="1558"/>
                  </a:lnTo>
                  <a:lnTo>
                    <a:pt x="28" y="1625"/>
                  </a:lnTo>
                  <a:lnTo>
                    <a:pt x="43" y="1691"/>
                  </a:lnTo>
                  <a:lnTo>
                    <a:pt x="61" y="1755"/>
                  </a:lnTo>
                  <a:lnTo>
                    <a:pt x="82" y="1818"/>
                  </a:lnTo>
                  <a:lnTo>
                    <a:pt x="106" y="1879"/>
                  </a:lnTo>
                  <a:lnTo>
                    <a:pt x="134" y="1938"/>
                  </a:lnTo>
                  <a:lnTo>
                    <a:pt x="163" y="1997"/>
                  </a:lnTo>
                  <a:lnTo>
                    <a:pt x="195" y="2054"/>
                  </a:lnTo>
                  <a:lnTo>
                    <a:pt x="230" y="2108"/>
                  </a:lnTo>
                  <a:lnTo>
                    <a:pt x="268" y="2161"/>
                  </a:lnTo>
                  <a:lnTo>
                    <a:pt x="308" y="2212"/>
                  </a:lnTo>
                  <a:lnTo>
                    <a:pt x="352" y="2262"/>
                  </a:lnTo>
                  <a:lnTo>
                    <a:pt x="396" y="2308"/>
                  </a:lnTo>
                  <a:lnTo>
                    <a:pt x="442" y="2353"/>
                  </a:lnTo>
                  <a:lnTo>
                    <a:pt x="493" y="2396"/>
                  </a:lnTo>
                  <a:lnTo>
                    <a:pt x="543" y="2437"/>
                  </a:lnTo>
                  <a:lnTo>
                    <a:pt x="596" y="2474"/>
                  </a:lnTo>
                  <a:lnTo>
                    <a:pt x="650" y="2509"/>
                  </a:lnTo>
                  <a:lnTo>
                    <a:pt x="707" y="2541"/>
                  </a:lnTo>
                  <a:lnTo>
                    <a:pt x="766" y="2571"/>
                  </a:lnTo>
                  <a:lnTo>
                    <a:pt x="825" y="2599"/>
                  </a:lnTo>
                  <a:lnTo>
                    <a:pt x="886" y="2623"/>
                  </a:lnTo>
                  <a:lnTo>
                    <a:pt x="949" y="2643"/>
                  </a:lnTo>
                  <a:lnTo>
                    <a:pt x="1013" y="2662"/>
                  </a:lnTo>
                  <a:lnTo>
                    <a:pt x="1079" y="2677"/>
                  </a:lnTo>
                  <a:lnTo>
                    <a:pt x="1146" y="2690"/>
                  </a:lnTo>
                  <a:lnTo>
                    <a:pt x="1213" y="2698"/>
                  </a:lnTo>
                  <a:lnTo>
                    <a:pt x="1281" y="2704"/>
                  </a:lnTo>
                  <a:lnTo>
                    <a:pt x="1351" y="2705"/>
                  </a:lnTo>
                  <a:lnTo>
                    <a:pt x="1421" y="2704"/>
                  </a:lnTo>
                  <a:lnTo>
                    <a:pt x="1489" y="2698"/>
                  </a:lnTo>
                  <a:lnTo>
                    <a:pt x="1556" y="2690"/>
                  </a:lnTo>
                  <a:lnTo>
                    <a:pt x="1623" y="2677"/>
                  </a:lnTo>
                  <a:lnTo>
                    <a:pt x="1689" y="2662"/>
                  </a:lnTo>
                  <a:lnTo>
                    <a:pt x="1753" y="2643"/>
                  </a:lnTo>
                  <a:lnTo>
                    <a:pt x="1816" y="2623"/>
                  </a:lnTo>
                  <a:lnTo>
                    <a:pt x="1877" y="2599"/>
                  </a:lnTo>
                  <a:lnTo>
                    <a:pt x="1936" y="2571"/>
                  </a:lnTo>
                  <a:lnTo>
                    <a:pt x="1994" y="2541"/>
                  </a:lnTo>
                  <a:lnTo>
                    <a:pt x="2051" y="2509"/>
                  </a:lnTo>
                  <a:lnTo>
                    <a:pt x="2106" y="2474"/>
                  </a:lnTo>
                  <a:lnTo>
                    <a:pt x="2159" y="2437"/>
                  </a:lnTo>
                  <a:lnTo>
                    <a:pt x="2209" y="2396"/>
                  </a:lnTo>
                  <a:lnTo>
                    <a:pt x="2259" y="2353"/>
                  </a:lnTo>
                  <a:lnTo>
                    <a:pt x="2305" y="2308"/>
                  </a:lnTo>
                  <a:lnTo>
                    <a:pt x="2350" y="2262"/>
                  </a:lnTo>
                  <a:lnTo>
                    <a:pt x="2393" y="2212"/>
                  </a:lnTo>
                  <a:lnTo>
                    <a:pt x="2434" y="2161"/>
                  </a:lnTo>
                  <a:lnTo>
                    <a:pt x="2472" y="2108"/>
                  </a:lnTo>
                  <a:lnTo>
                    <a:pt x="2506" y="2054"/>
                  </a:lnTo>
                  <a:lnTo>
                    <a:pt x="2539" y="1997"/>
                  </a:lnTo>
                  <a:lnTo>
                    <a:pt x="2568" y="1938"/>
                  </a:lnTo>
                  <a:lnTo>
                    <a:pt x="2596" y="1879"/>
                  </a:lnTo>
                  <a:lnTo>
                    <a:pt x="2619" y="1818"/>
                  </a:lnTo>
                  <a:lnTo>
                    <a:pt x="2640" y="1755"/>
                  </a:lnTo>
                  <a:lnTo>
                    <a:pt x="2659" y="1691"/>
                  </a:lnTo>
                  <a:lnTo>
                    <a:pt x="2674" y="1625"/>
                  </a:lnTo>
                  <a:lnTo>
                    <a:pt x="2686" y="1558"/>
                  </a:lnTo>
                  <a:lnTo>
                    <a:pt x="2695" y="1491"/>
                  </a:lnTo>
                  <a:lnTo>
                    <a:pt x="2700" y="1422"/>
                  </a:lnTo>
                  <a:lnTo>
                    <a:pt x="2702" y="1353"/>
                  </a:lnTo>
                  <a:lnTo>
                    <a:pt x="2566" y="1353"/>
                  </a:lnTo>
                  <a:lnTo>
                    <a:pt x="2565" y="1290"/>
                  </a:lnTo>
                  <a:lnTo>
                    <a:pt x="2561" y="1228"/>
                  </a:lnTo>
                  <a:lnTo>
                    <a:pt x="2552" y="1167"/>
                  </a:lnTo>
                  <a:lnTo>
                    <a:pt x="2541" y="1107"/>
                  </a:lnTo>
                  <a:lnTo>
                    <a:pt x="2529" y="1048"/>
                  </a:lnTo>
                  <a:lnTo>
                    <a:pt x="2512" y="991"/>
                  </a:lnTo>
                  <a:lnTo>
                    <a:pt x="2492" y="935"/>
                  </a:lnTo>
                  <a:lnTo>
                    <a:pt x="2472" y="879"/>
                  </a:lnTo>
                  <a:lnTo>
                    <a:pt x="2446" y="825"/>
                  </a:lnTo>
                  <a:lnTo>
                    <a:pt x="2420" y="773"/>
                  </a:lnTo>
                  <a:lnTo>
                    <a:pt x="2391" y="721"/>
                  </a:lnTo>
                  <a:lnTo>
                    <a:pt x="2359" y="672"/>
                  </a:lnTo>
                  <a:lnTo>
                    <a:pt x="2325" y="625"/>
                  </a:lnTo>
                  <a:lnTo>
                    <a:pt x="2289" y="579"/>
                  </a:lnTo>
                  <a:lnTo>
                    <a:pt x="2251" y="534"/>
                  </a:lnTo>
                  <a:lnTo>
                    <a:pt x="2211" y="492"/>
                  </a:lnTo>
                  <a:lnTo>
                    <a:pt x="2169" y="452"/>
                  </a:lnTo>
                  <a:lnTo>
                    <a:pt x="2124" y="414"/>
                  </a:lnTo>
                  <a:lnTo>
                    <a:pt x="2078" y="377"/>
                  </a:lnTo>
                  <a:lnTo>
                    <a:pt x="2031" y="344"/>
                  </a:lnTo>
                  <a:lnTo>
                    <a:pt x="1982" y="312"/>
                  </a:lnTo>
                  <a:lnTo>
                    <a:pt x="1930" y="282"/>
                  </a:lnTo>
                  <a:lnTo>
                    <a:pt x="1878" y="256"/>
                  </a:lnTo>
                  <a:lnTo>
                    <a:pt x="1824" y="231"/>
                  </a:lnTo>
                  <a:lnTo>
                    <a:pt x="1768" y="210"/>
                  </a:lnTo>
                  <a:lnTo>
                    <a:pt x="1712" y="190"/>
                  </a:lnTo>
                  <a:lnTo>
                    <a:pt x="1655" y="174"/>
                  </a:lnTo>
                  <a:lnTo>
                    <a:pt x="1596" y="161"/>
                  </a:lnTo>
                  <a:lnTo>
                    <a:pt x="1536" y="150"/>
                  </a:lnTo>
                  <a:lnTo>
                    <a:pt x="1475" y="141"/>
                  </a:lnTo>
                  <a:lnTo>
                    <a:pt x="1414" y="137"/>
                  </a:lnTo>
                  <a:lnTo>
                    <a:pt x="1351" y="136"/>
                  </a:lnTo>
                  <a:lnTo>
                    <a:pt x="1288" y="137"/>
                  </a:lnTo>
                  <a:lnTo>
                    <a:pt x="1227" y="141"/>
                  </a:lnTo>
                  <a:lnTo>
                    <a:pt x="1165" y="150"/>
                  </a:lnTo>
                  <a:lnTo>
                    <a:pt x="1105" y="161"/>
                  </a:lnTo>
                  <a:lnTo>
                    <a:pt x="1047" y="174"/>
                  </a:lnTo>
                  <a:lnTo>
                    <a:pt x="989" y="190"/>
                  </a:lnTo>
                  <a:lnTo>
                    <a:pt x="934" y="210"/>
                  </a:lnTo>
                  <a:lnTo>
                    <a:pt x="878" y="231"/>
                  </a:lnTo>
                  <a:lnTo>
                    <a:pt x="823" y="256"/>
                  </a:lnTo>
                  <a:lnTo>
                    <a:pt x="772" y="282"/>
                  </a:lnTo>
                  <a:lnTo>
                    <a:pt x="720" y="312"/>
                  </a:lnTo>
                  <a:lnTo>
                    <a:pt x="671" y="344"/>
                  </a:lnTo>
                  <a:lnTo>
                    <a:pt x="624" y="377"/>
                  </a:lnTo>
                  <a:lnTo>
                    <a:pt x="578" y="414"/>
                  </a:lnTo>
                  <a:lnTo>
                    <a:pt x="533" y="452"/>
                  </a:lnTo>
                  <a:lnTo>
                    <a:pt x="491" y="492"/>
                  </a:lnTo>
                  <a:lnTo>
                    <a:pt x="451" y="534"/>
                  </a:lnTo>
                  <a:lnTo>
                    <a:pt x="413" y="579"/>
                  </a:lnTo>
                  <a:lnTo>
                    <a:pt x="377" y="625"/>
                  </a:lnTo>
                  <a:lnTo>
                    <a:pt x="343" y="672"/>
                  </a:lnTo>
                  <a:lnTo>
                    <a:pt x="311" y="721"/>
                  </a:lnTo>
                  <a:lnTo>
                    <a:pt x="282" y="773"/>
                  </a:lnTo>
                  <a:lnTo>
                    <a:pt x="255" y="825"/>
                  </a:lnTo>
                  <a:lnTo>
                    <a:pt x="230" y="879"/>
                  </a:lnTo>
                  <a:lnTo>
                    <a:pt x="209" y="935"/>
                  </a:lnTo>
                  <a:lnTo>
                    <a:pt x="190" y="991"/>
                  </a:lnTo>
                  <a:lnTo>
                    <a:pt x="173" y="1048"/>
                  </a:lnTo>
                  <a:lnTo>
                    <a:pt x="160" y="1107"/>
                  </a:lnTo>
                  <a:lnTo>
                    <a:pt x="149" y="1167"/>
                  </a:lnTo>
                  <a:lnTo>
                    <a:pt x="141" y="1228"/>
                  </a:lnTo>
                  <a:lnTo>
                    <a:pt x="137" y="1290"/>
                  </a:lnTo>
                  <a:lnTo>
                    <a:pt x="135" y="1353"/>
                  </a:lnTo>
                  <a:lnTo>
                    <a:pt x="137" y="1415"/>
                  </a:lnTo>
                  <a:lnTo>
                    <a:pt x="141" y="1477"/>
                  </a:lnTo>
                  <a:lnTo>
                    <a:pt x="149" y="1538"/>
                  </a:lnTo>
                  <a:lnTo>
                    <a:pt x="160" y="1598"/>
                  </a:lnTo>
                  <a:lnTo>
                    <a:pt x="173" y="1657"/>
                  </a:lnTo>
                  <a:lnTo>
                    <a:pt x="190" y="1714"/>
                  </a:lnTo>
                  <a:lnTo>
                    <a:pt x="209" y="1770"/>
                  </a:lnTo>
                  <a:lnTo>
                    <a:pt x="230" y="1826"/>
                  </a:lnTo>
                  <a:lnTo>
                    <a:pt x="255" y="1881"/>
                  </a:lnTo>
                  <a:lnTo>
                    <a:pt x="282" y="1932"/>
                  </a:lnTo>
                  <a:lnTo>
                    <a:pt x="311" y="1984"/>
                  </a:lnTo>
                  <a:lnTo>
                    <a:pt x="343" y="2033"/>
                  </a:lnTo>
                  <a:lnTo>
                    <a:pt x="377" y="2080"/>
                  </a:lnTo>
                  <a:lnTo>
                    <a:pt x="413" y="2127"/>
                  </a:lnTo>
                  <a:lnTo>
                    <a:pt x="451" y="2171"/>
                  </a:lnTo>
                  <a:lnTo>
                    <a:pt x="491" y="2213"/>
                  </a:lnTo>
                  <a:lnTo>
                    <a:pt x="533" y="2254"/>
                  </a:lnTo>
                  <a:lnTo>
                    <a:pt x="578" y="2291"/>
                  </a:lnTo>
                  <a:lnTo>
                    <a:pt x="624" y="2328"/>
                  </a:lnTo>
                  <a:lnTo>
                    <a:pt x="671" y="2361"/>
                  </a:lnTo>
                  <a:lnTo>
                    <a:pt x="720" y="2393"/>
                  </a:lnTo>
                  <a:lnTo>
                    <a:pt x="772" y="2423"/>
                  </a:lnTo>
                  <a:lnTo>
                    <a:pt x="823" y="2449"/>
                  </a:lnTo>
                  <a:lnTo>
                    <a:pt x="878" y="2474"/>
                  </a:lnTo>
                  <a:lnTo>
                    <a:pt x="934" y="2495"/>
                  </a:lnTo>
                  <a:lnTo>
                    <a:pt x="989" y="2515"/>
                  </a:lnTo>
                  <a:lnTo>
                    <a:pt x="1047" y="2532"/>
                  </a:lnTo>
                  <a:lnTo>
                    <a:pt x="1105" y="2544"/>
                  </a:lnTo>
                  <a:lnTo>
                    <a:pt x="1165" y="2555"/>
                  </a:lnTo>
                  <a:lnTo>
                    <a:pt x="1227" y="2564"/>
                  </a:lnTo>
                  <a:lnTo>
                    <a:pt x="1288" y="2568"/>
                  </a:lnTo>
                  <a:lnTo>
                    <a:pt x="1351" y="2569"/>
                  </a:lnTo>
                  <a:lnTo>
                    <a:pt x="1414" y="2568"/>
                  </a:lnTo>
                  <a:lnTo>
                    <a:pt x="1475" y="2564"/>
                  </a:lnTo>
                  <a:lnTo>
                    <a:pt x="1536" y="2555"/>
                  </a:lnTo>
                  <a:lnTo>
                    <a:pt x="1596" y="2544"/>
                  </a:lnTo>
                  <a:lnTo>
                    <a:pt x="1655" y="2532"/>
                  </a:lnTo>
                  <a:lnTo>
                    <a:pt x="1712" y="2515"/>
                  </a:lnTo>
                  <a:lnTo>
                    <a:pt x="1768" y="2495"/>
                  </a:lnTo>
                  <a:lnTo>
                    <a:pt x="1824" y="2474"/>
                  </a:lnTo>
                  <a:lnTo>
                    <a:pt x="1878" y="2449"/>
                  </a:lnTo>
                  <a:lnTo>
                    <a:pt x="1930" y="2423"/>
                  </a:lnTo>
                  <a:lnTo>
                    <a:pt x="1982" y="2393"/>
                  </a:lnTo>
                  <a:lnTo>
                    <a:pt x="2031" y="2361"/>
                  </a:lnTo>
                  <a:lnTo>
                    <a:pt x="2078" y="2328"/>
                  </a:lnTo>
                  <a:lnTo>
                    <a:pt x="2124" y="2291"/>
                  </a:lnTo>
                  <a:lnTo>
                    <a:pt x="2169" y="2254"/>
                  </a:lnTo>
                  <a:lnTo>
                    <a:pt x="2211" y="2213"/>
                  </a:lnTo>
                  <a:lnTo>
                    <a:pt x="2251" y="2171"/>
                  </a:lnTo>
                  <a:lnTo>
                    <a:pt x="2289" y="2127"/>
                  </a:lnTo>
                  <a:lnTo>
                    <a:pt x="2325" y="2080"/>
                  </a:lnTo>
                  <a:lnTo>
                    <a:pt x="2359" y="2033"/>
                  </a:lnTo>
                  <a:lnTo>
                    <a:pt x="2391" y="1984"/>
                  </a:lnTo>
                  <a:lnTo>
                    <a:pt x="2420" y="1932"/>
                  </a:lnTo>
                  <a:lnTo>
                    <a:pt x="2446" y="1881"/>
                  </a:lnTo>
                  <a:lnTo>
                    <a:pt x="2472" y="1826"/>
                  </a:lnTo>
                  <a:lnTo>
                    <a:pt x="2492" y="1770"/>
                  </a:lnTo>
                  <a:lnTo>
                    <a:pt x="2512" y="1714"/>
                  </a:lnTo>
                  <a:lnTo>
                    <a:pt x="2529" y="1657"/>
                  </a:lnTo>
                  <a:lnTo>
                    <a:pt x="2541" y="1598"/>
                  </a:lnTo>
                  <a:lnTo>
                    <a:pt x="2552" y="1538"/>
                  </a:lnTo>
                  <a:lnTo>
                    <a:pt x="2561" y="1477"/>
                  </a:lnTo>
                  <a:lnTo>
                    <a:pt x="2565" y="1415"/>
                  </a:lnTo>
                  <a:lnTo>
                    <a:pt x="2566" y="1353"/>
                  </a:lnTo>
                  <a:lnTo>
                    <a:pt x="2702" y="1353"/>
                  </a:lnTo>
                  <a:close/>
                </a:path>
              </a:pathLst>
            </a:custGeom>
            <a:solidFill>
              <a:srgbClr val="FF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85"/>
            <p:cNvSpPr>
              <a:spLocks/>
            </p:cNvSpPr>
            <p:nvPr/>
          </p:nvSpPr>
          <p:spPr bwMode="auto">
            <a:xfrm>
              <a:off x="2762" y="1575"/>
              <a:ext cx="1217" cy="1218"/>
            </a:xfrm>
            <a:custGeom>
              <a:avLst/>
              <a:gdLst/>
              <a:ahLst/>
              <a:cxnLst>
                <a:cxn ang="0">
                  <a:pos x="2409" y="973"/>
                </a:cxn>
                <a:cxn ang="0">
                  <a:pos x="2314" y="691"/>
                </a:cxn>
                <a:cxn ang="0">
                  <a:pos x="2156" y="445"/>
                </a:cxn>
                <a:cxn ang="0">
                  <a:pos x="1944" y="242"/>
                </a:cxn>
                <a:cxn ang="0">
                  <a:pos x="1690" y="97"/>
                </a:cxn>
                <a:cxn ang="0">
                  <a:pos x="1402" y="14"/>
                </a:cxn>
                <a:cxn ang="0">
                  <a:pos x="1093" y="7"/>
                </a:cxn>
                <a:cxn ang="0">
                  <a:pos x="798" y="74"/>
                </a:cxn>
                <a:cxn ang="0">
                  <a:pos x="537" y="209"/>
                </a:cxn>
                <a:cxn ang="0">
                  <a:pos x="317" y="400"/>
                </a:cxn>
                <a:cxn ang="0">
                  <a:pos x="146" y="639"/>
                </a:cxn>
                <a:cxn ang="0">
                  <a:pos x="38" y="914"/>
                </a:cxn>
                <a:cxn ang="0">
                  <a:pos x="0" y="1219"/>
                </a:cxn>
                <a:cxn ang="0">
                  <a:pos x="38" y="1523"/>
                </a:cxn>
                <a:cxn ang="0">
                  <a:pos x="146" y="1798"/>
                </a:cxn>
                <a:cxn ang="0">
                  <a:pos x="317" y="2037"/>
                </a:cxn>
                <a:cxn ang="0">
                  <a:pos x="537" y="2229"/>
                </a:cxn>
                <a:cxn ang="0">
                  <a:pos x="798" y="2363"/>
                </a:cxn>
                <a:cxn ang="0">
                  <a:pos x="1093" y="2430"/>
                </a:cxn>
                <a:cxn ang="0">
                  <a:pos x="1402" y="2423"/>
                </a:cxn>
                <a:cxn ang="0">
                  <a:pos x="1690" y="2340"/>
                </a:cxn>
                <a:cxn ang="0">
                  <a:pos x="1944" y="2195"/>
                </a:cxn>
                <a:cxn ang="0">
                  <a:pos x="2156" y="1993"/>
                </a:cxn>
                <a:cxn ang="0">
                  <a:pos x="2314" y="1747"/>
                </a:cxn>
                <a:cxn ang="0">
                  <a:pos x="2409" y="1464"/>
                </a:cxn>
                <a:cxn ang="0">
                  <a:pos x="2297" y="1219"/>
                </a:cxn>
                <a:cxn ang="0">
                  <a:pos x="2264" y="949"/>
                </a:cxn>
                <a:cxn ang="0">
                  <a:pos x="2166" y="703"/>
                </a:cxn>
                <a:cxn ang="0">
                  <a:pos x="2017" y="492"/>
                </a:cxn>
                <a:cxn ang="0">
                  <a:pos x="1821" y="322"/>
                </a:cxn>
                <a:cxn ang="0">
                  <a:pos x="1588" y="203"/>
                </a:cxn>
                <a:cxn ang="0">
                  <a:pos x="1327" y="143"/>
                </a:cxn>
                <a:cxn ang="0">
                  <a:pos x="1052" y="150"/>
                </a:cxn>
                <a:cxn ang="0">
                  <a:pos x="797" y="223"/>
                </a:cxn>
                <a:cxn ang="0">
                  <a:pos x="571" y="352"/>
                </a:cxn>
                <a:cxn ang="0">
                  <a:pos x="384" y="531"/>
                </a:cxn>
                <a:cxn ang="0">
                  <a:pos x="243" y="751"/>
                </a:cxn>
                <a:cxn ang="0">
                  <a:pos x="159" y="1001"/>
                </a:cxn>
                <a:cxn ang="0">
                  <a:pos x="138" y="1274"/>
                </a:cxn>
                <a:cxn ang="0">
                  <a:pos x="186" y="1540"/>
                </a:cxn>
                <a:cxn ang="0">
                  <a:pos x="293" y="1779"/>
                </a:cxn>
                <a:cxn ang="0">
                  <a:pos x="453" y="1983"/>
                </a:cxn>
                <a:cxn ang="0">
                  <a:pos x="657" y="2143"/>
                </a:cxn>
                <a:cxn ang="0">
                  <a:pos x="896" y="2251"/>
                </a:cxn>
                <a:cxn ang="0">
                  <a:pos x="1161" y="2299"/>
                </a:cxn>
                <a:cxn ang="0">
                  <a:pos x="1435" y="2278"/>
                </a:cxn>
                <a:cxn ang="0">
                  <a:pos x="1684" y="2194"/>
                </a:cxn>
                <a:cxn ang="0">
                  <a:pos x="1904" y="2053"/>
                </a:cxn>
                <a:cxn ang="0">
                  <a:pos x="2082" y="1865"/>
                </a:cxn>
                <a:cxn ang="0">
                  <a:pos x="2212" y="1639"/>
                </a:cxn>
                <a:cxn ang="0">
                  <a:pos x="2285" y="1383"/>
                </a:cxn>
              </a:cxnLst>
              <a:rect l="0" t="0" r="r" b="b"/>
              <a:pathLst>
                <a:path w="2434" h="2437">
                  <a:moveTo>
                    <a:pt x="2434" y="1219"/>
                  </a:moveTo>
                  <a:lnTo>
                    <a:pt x="2432" y="1156"/>
                  </a:lnTo>
                  <a:lnTo>
                    <a:pt x="2427" y="1094"/>
                  </a:lnTo>
                  <a:lnTo>
                    <a:pt x="2420" y="1033"/>
                  </a:lnTo>
                  <a:lnTo>
                    <a:pt x="2409" y="973"/>
                  </a:lnTo>
                  <a:lnTo>
                    <a:pt x="2396" y="914"/>
                  </a:lnTo>
                  <a:lnTo>
                    <a:pt x="2379" y="857"/>
                  </a:lnTo>
                  <a:lnTo>
                    <a:pt x="2360" y="799"/>
                  </a:lnTo>
                  <a:lnTo>
                    <a:pt x="2338" y="745"/>
                  </a:lnTo>
                  <a:lnTo>
                    <a:pt x="2314" y="691"/>
                  </a:lnTo>
                  <a:lnTo>
                    <a:pt x="2287" y="639"/>
                  </a:lnTo>
                  <a:lnTo>
                    <a:pt x="2258" y="587"/>
                  </a:lnTo>
                  <a:lnTo>
                    <a:pt x="2226" y="538"/>
                  </a:lnTo>
                  <a:lnTo>
                    <a:pt x="2192" y="491"/>
                  </a:lnTo>
                  <a:lnTo>
                    <a:pt x="2156" y="445"/>
                  </a:lnTo>
                  <a:lnTo>
                    <a:pt x="2117" y="400"/>
                  </a:lnTo>
                  <a:lnTo>
                    <a:pt x="2077" y="358"/>
                  </a:lnTo>
                  <a:lnTo>
                    <a:pt x="2035" y="318"/>
                  </a:lnTo>
                  <a:lnTo>
                    <a:pt x="1990" y="278"/>
                  </a:lnTo>
                  <a:lnTo>
                    <a:pt x="1944" y="242"/>
                  </a:lnTo>
                  <a:lnTo>
                    <a:pt x="1897" y="209"/>
                  </a:lnTo>
                  <a:lnTo>
                    <a:pt x="1848" y="176"/>
                  </a:lnTo>
                  <a:lnTo>
                    <a:pt x="1796" y="147"/>
                  </a:lnTo>
                  <a:lnTo>
                    <a:pt x="1744" y="121"/>
                  </a:lnTo>
                  <a:lnTo>
                    <a:pt x="1690" y="97"/>
                  </a:lnTo>
                  <a:lnTo>
                    <a:pt x="1636" y="74"/>
                  </a:lnTo>
                  <a:lnTo>
                    <a:pt x="1578" y="55"/>
                  </a:lnTo>
                  <a:lnTo>
                    <a:pt x="1521" y="38"/>
                  </a:lnTo>
                  <a:lnTo>
                    <a:pt x="1462" y="26"/>
                  </a:lnTo>
                  <a:lnTo>
                    <a:pt x="1402" y="14"/>
                  </a:lnTo>
                  <a:lnTo>
                    <a:pt x="1341" y="7"/>
                  </a:lnTo>
                  <a:lnTo>
                    <a:pt x="1280" y="2"/>
                  </a:lnTo>
                  <a:lnTo>
                    <a:pt x="1217" y="0"/>
                  </a:lnTo>
                  <a:lnTo>
                    <a:pt x="1154" y="2"/>
                  </a:lnTo>
                  <a:lnTo>
                    <a:pt x="1093" y="7"/>
                  </a:lnTo>
                  <a:lnTo>
                    <a:pt x="1031" y="14"/>
                  </a:lnTo>
                  <a:lnTo>
                    <a:pt x="971" y="26"/>
                  </a:lnTo>
                  <a:lnTo>
                    <a:pt x="913" y="38"/>
                  </a:lnTo>
                  <a:lnTo>
                    <a:pt x="855" y="55"/>
                  </a:lnTo>
                  <a:lnTo>
                    <a:pt x="798" y="74"/>
                  </a:lnTo>
                  <a:lnTo>
                    <a:pt x="744" y="97"/>
                  </a:lnTo>
                  <a:lnTo>
                    <a:pt x="689" y="121"/>
                  </a:lnTo>
                  <a:lnTo>
                    <a:pt x="638" y="147"/>
                  </a:lnTo>
                  <a:lnTo>
                    <a:pt x="586" y="176"/>
                  </a:lnTo>
                  <a:lnTo>
                    <a:pt x="537" y="209"/>
                  </a:lnTo>
                  <a:lnTo>
                    <a:pt x="490" y="242"/>
                  </a:lnTo>
                  <a:lnTo>
                    <a:pt x="444" y="278"/>
                  </a:lnTo>
                  <a:lnTo>
                    <a:pt x="399" y="318"/>
                  </a:lnTo>
                  <a:lnTo>
                    <a:pt x="357" y="358"/>
                  </a:lnTo>
                  <a:lnTo>
                    <a:pt x="317" y="400"/>
                  </a:lnTo>
                  <a:lnTo>
                    <a:pt x="278" y="445"/>
                  </a:lnTo>
                  <a:lnTo>
                    <a:pt x="241" y="491"/>
                  </a:lnTo>
                  <a:lnTo>
                    <a:pt x="208" y="538"/>
                  </a:lnTo>
                  <a:lnTo>
                    <a:pt x="176" y="587"/>
                  </a:lnTo>
                  <a:lnTo>
                    <a:pt x="146" y="639"/>
                  </a:lnTo>
                  <a:lnTo>
                    <a:pt x="120" y="691"/>
                  </a:lnTo>
                  <a:lnTo>
                    <a:pt x="96" y="745"/>
                  </a:lnTo>
                  <a:lnTo>
                    <a:pt x="74" y="799"/>
                  </a:lnTo>
                  <a:lnTo>
                    <a:pt x="54" y="857"/>
                  </a:lnTo>
                  <a:lnTo>
                    <a:pt x="38" y="914"/>
                  </a:lnTo>
                  <a:lnTo>
                    <a:pt x="25" y="973"/>
                  </a:lnTo>
                  <a:lnTo>
                    <a:pt x="14" y="1033"/>
                  </a:lnTo>
                  <a:lnTo>
                    <a:pt x="7" y="1094"/>
                  </a:lnTo>
                  <a:lnTo>
                    <a:pt x="1" y="1156"/>
                  </a:lnTo>
                  <a:lnTo>
                    <a:pt x="0" y="1219"/>
                  </a:lnTo>
                  <a:lnTo>
                    <a:pt x="1" y="1281"/>
                  </a:lnTo>
                  <a:lnTo>
                    <a:pt x="7" y="1343"/>
                  </a:lnTo>
                  <a:lnTo>
                    <a:pt x="14" y="1404"/>
                  </a:lnTo>
                  <a:lnTo>
                    <a:pt x="25" y="1464"/>
                  </a:lnTo>
                  <a:lnTo>
                    <a:pt x="38" y="1523"/>
                  </a:lnTo>
                  <a:lnTo>
                    <a:pt x="54" y="1580"/>
                  </a:lnTo>
                  <a:lnTo>
                    <a:pt x="74" y="1638"/>
                  </a:lnTo>
                  <a:lnTo>
                    <a:pt x="96" y="1692"/>
                  </a:lnTo>
                  <a:lnTo>
                    <a:pt x="120" y="1747"/>
                  </a:lnTo>
                  <a:lnTo>
                    <a:pt x="146" y="1798"/>
                  </a:lnTo>
                  <a:lnTo>
                    <a:pt x="176" y="1850"/>
                  </a:lnTo>
                  <a:lnTo>
                    <a:pt x="208" y="1899"/>
                  </a:lnTo>
                  <a:lnTo>
                    <a:pt x="241" y="1946"/>
                  </a:lnTo>
                  <a:lnTo>
                    <a:pt x="278" y="1993"/>
                  </a:lnTo>
                  <a:lnTo>
                    <a:pt x="317" y="2037"/>
                  </a:lnTo>
                  <a:lnTo>
                    <a:pt x="357" y="2079"/>
                  </a:lnTo>
                  <a:lnTo>
                    <a:pt x="399" y="2120"/>
                  </a:lnTo>
                  <a:lnTo>
                    <a:pt x="444" y="2159"/>
                  </a:lnTo>
                  <a:lnTo>
                    <a:pt x="490" y="2195"/>
                  </a:lnTo>
                  <a:lnTo>
                    <a:pt x="537" y="2229"/>
                  </a:lnTo>
                  <a:lnTo>
                    <a:pt x="586" y="2261"/>
                  </a:lnTo>
                  <a:lnTo>
                    <a:pt x="638" y="2290"/>
                  </a:lnTo>
                  <a:lnTo>
                    <a:pt x="689" y="2317"/>
                  </a:lnTo>
                  <a:lnTo>
                    <a:pt x="744" y="2340"/>
                  </a:lnTo>
                  <a:lnTo>
                    <a:pt x="798" y="2363"/>
                  </a:lnTo>
                  <a:lnTo>
                    <a:pt x="855" y="2382"/>
                  </a:lnTo>
                  <a:lnTo>
                    <a:pt x="913" y="2399"/>
                  </a:lnTo>
                  <a:lnTo>
                    <a:pt x="971" y="2412"/>
                  </a:lnTo>
                  <a:lnTo>
                    <a:pt x="1031" y="2423"/>
                  </a:lnTo>
                  <a:lnTo>
                    <a:pt x="1093" y="2430"/>
                  </a:lnTo>
                  <a:lnTo>
                    <a:pt x="1154" y="2435"/>
                  </a:lnTo>
                  <a:lnTo>
                    <a:pt x="1217" y="2437"/>
                  </a:lnTo>
                  <a:lnTo>
                    <a:pt x="1280" y="2435"/>
                  </a:lnTo>
                  <a:lnTo>
                    <a:pt x="1341" y="2430"/>
                  </a:lnTo>
                  <a:lnTo>
                    <a:pt x="1402" y="2423"/>
                  </a:lnTo>
                  <a:lnTo>
                    <a:pt x="1462" y="2412"/>
                  </a:lnTo>
                  <a:lnTo>
                    <a:pt x="1521" y="2399"/>
                  </a:lnTo>
                  <a:lnTo>
                    <a:pt x="1578" y="2382"/>
                  </a:lnTo>
                  <a:lnTo>
                    <a:pt x="1636" y="2363"/>
                  </a:lnTo>
                  <a:lnTo>
                    <a:pt x="1690" y="2340"/>
                  </a:lnTo>
                  <a:lnTo>
                    <a:pt x="1744" y="2317"/>
                  </a:lnTo>
                  <a:lnTo>
                    <a:pt x="1796" y="2290"/>
                  </a:lnTo>
                  <a:lnTo>
                    <a:pt x="1848" y="2261"/>
                  </a:lnTo>
                  <a:lnTo>
                    <a:pt x="1897" y="2229"/>
                  </a:lnTo>
                  <a:lnTo>
                    <a:pt x="1944" y="2195"/>
                  </a:lnTo>
                  <a:lnTo>
                    <a:pt x="1990" y="2159"/>
                  </a:lnTo>
                  <a:lnTo>
                    <a:pt x="2035" y="2120"/>
                  </a:lnTo>
                  <a:lnTo>
                    <a:pt x="2077" y="2079"/>
                  </a:lnTo>
                  <a:lnTo>
                    <a:pt x="2117" y="2037"/>
                  </a:lnTo>
                  <a:lnTo>
                    <a:pt x="2156" y="1993"/>
                  </a:lnTo>
                  <a:lnTo>
                    <a:pt x="2192" y="1946"/>
                  </a:lnTo>
                  <a:lnTo>
                    <a:pt x="2226" y="1899"/>
                  </a:lnTo>
                  <a:lnTo>
                    <a:pt x="2258" y="1850"/>
                  </a:lnTo>
                  <a:lnTo>
                    <a:pt x="2287" y="1798"/>
                  </a:lnTo>
                  <a:lnTo>
                    <a:pt x="2314" y="1747"/>
                  </a:lnTo>
                  <a:lnTo>
                    <a:pt x="2338" y="1692"/>
                  </a:lnTo>
                  <a:lnTo>
                    <a:pt x="2360" y="1638"/>
                  </a:lnTo>
                  <a:lnTo>
                    <a:pt x="2379" y="1580"/>
                  </a:lnTo>
                  <a:lnTo>
                    <a:pt x="2396" y="1523"/>
                  </a:lnTo>
                  <a:lnTo>
                    <a:pt x="2409" y="1464"/>
                  </a:lnTo>
                  <a:lnTo>
                    <a:pt x="2420" y="1404"/>
                  </a:lnTo>
                  <a:lnTo>
                    <a:pt x="2427" y="1343"/>
                  </a:lnTo>
                  <a:lnTo>
                    <a:pt x="2432" y="1281"/>
                  </a:lnTo>
                  <a:lnTo>
                    <a:pt x="2434" y="1219"/>
                  </a:lnTo>
                  <a:lnTo>
                    <a:pt x="2297" y="1219"/>
                  </a:lnTo>
                  <a:lnTo>
                    <a:pt x="2296" y="1163"/>
                  </a:lnTo>
                  <a:lnTo>
                    <a:pt x="2291" y="1108"/>
                  </a:lnTo>
                  <a:lnTo>
                    <a:pt x="2285" y="1054"/>
                  </a:lnTo>
                  <a:lnTo>
                    <a:pt x="2275" y="1001"/>
                  </a:lnTo>
                  <a:lnTo>
                    <a:pt x="2264" y="949"/>
                  </a:lnTo>
                  <a:lnTo>
                    <a:pt x="2248" y="897"/>
                  </a:lnTo>
                  <a:lnTo>
                    <a:pt x="2231" y="847"/>
                  </a:lnTo>
                  <a:lnTo>
                    <a:pt x="2212" y="798"/>
                  </a:lnTo>
                  <a:lnTo>
                    <a:pt x="2191" y="751"/>
                  </a:lnTo>
                  <a:lnTo>
                    <a:pt x="2166" y="703"/>
                  </a:lnTo>
                  <a:lnTo>
                    <a:pt x="2141" y="658"/>
                  </a:lnTo>
                  <a:lnTo>
                    <a:pt x="2113" y="614"/>
                  </a:lnTo>
                  <a:lnTo>
                    <a:pt x="2082" y="572"/>
                  </a:lnTo>
                  <a:lnTo>
                    <a:pt x="2050" y="531"/>
                  </a:lnTo>
                  <a:lnTo>
                    <a:pt x="2017" y="492"/>
                  </a:lnTo>
                  <a:lnTo>
                    <a:pt x="1980" y="454"/>
                  </a:lnTo>
                  <a:lnTo>
                    <a:pt x="1943" y="418"/>
                  </a:lnTo>
                  <a:lnTo>
                    <a:pt x="1904" y="385"/>
                  </a:lnTo>
                  <a:lnTo>
                    <a:pt x="1863" y="352"/>
                  </a:lnTo>
                  <a:lnTo>
                    <a:pt x="1821" y="322"/>
                  </a:lnTo>
                  <a:lnTo>
                    <a:pt x="1777" y="294"/>
                  </a:lnTo>
                  <a:lnTo>
                    <a:pt x="1732" y="269"/>
                  </a:lnTo>
                  <a:lnTo>
                    <a:pt x="1684" y="243"/>
                  </a:lnTo>
                  <a:lnTo>
                    <a:pt x="1637" y="223"/>
                  </a:lnTo>
                  <a:lnTo>
                    <a:pt x="1588" y="203"/>
                  </a:lnTo>
                  <a:lnTo>
                    <a:pt x="1538" y="186"/>
                  </a:lnTo>
                  <a:lnTo>
                    <a:pt x="1486" y="171"/>
                  </a:lnTo>
                  <a:lnTo>
                    <a:pt x="1435" y="160"/>
                  </a:lnTo>
                  <a:lnTo>
                    <a:pt x="1382" y="150"/>
                  </a:lnTo>
                  <a:lnTo>
                    <a:pt x="1327" y="143"/>
                  </a:lnTo>
                  <a:lnTo>
                    <a:pt x="1273" y="139"/>
                  </a:lnTo>
                  <a:lnTo>
                    <a:pt x="1217" y="137"/>
                  </a:lnTo>
                  <a:lnTo>
                    <a:pt x="1161" y="139"/>
                  </a:lnTo>
                  <a:lnTo>
                    <a:pt x="1107" y="143"/>
                  </a:lnTo>
                  <a:lnTo>
                    <a:pt x="1052" y="150"/>
                  </a:lnTo>
                  <a:lnTo>
                    <a:pt x="999" y="160"/>
                  </a:lnTo>
                  <a:lnTo>
                    <a:pt x="948" y="171"/>
                  </a:lnTo>
                  <a:lnTo>
                    <a:pt x="896" y="186"/>
                  </a:lnTo>
                  <a:lnTo>
                    <a:pt x="846" y="203"/>
                  </a:lnTo>
                  <a:lnTo>
                    <a:pt x="797" y="223"/>
                  </a:lnTo>
                  <a:lnTo>
                    <a:pt x="749" y="243"/>
                  </a:lnTo>
                  <a:lnTo>
                    <a:pt x="702" y="269"/>
                  </a:lnTo>
                  <a:lnTo>
                    <a:pt x="657" y="294"/>
                  </a:lnTo>
                  <a:lnTo>
                    <a:pt x="613" y="322"/>
                  </a:lnTo>
                  <a:lnTo>
                    <a:pt x="571" y="352"/>
                  </a:lnTo>
                  <a:lnTo>
                    <a:pt x="530" y="385"/>
                  </a:lnTo>
                  <a:lnTo>
                    <a:pt x="491" y="418"/>
                  </a:lnTo>
                  <a:lnTo>
                    <a:pt x="453" y="454"/>
                  </a:lnTo>
                  <a:lnTo>
                    <a:pt x="417" y="492"/>
                  </a:lnTo>
                  <a:lnTo>
                    <a:pt x="384" y="531"/>
                  </a:lnTo>
                  <a:lnTo>
                    <a:pt x="352" y="572"/>
                  </a:lnTo>
                  <a:lnTo>
                    <a:pt x="321" y="614"/>
                  </a:lnTo>
                  <a:lnTo>
                    <a:pt x="293" y="658"/>
                  </a:lnTo>
                  <a:lnTo>
                    <a:pt x="268" y="703"/>
                  </a:lnTo>
                  <a:lnTo>
                    <a:pt x="243" y="751"/>
                  </a:lnTo>
                  <a:lnTo>
                    <a:pt x="222" y="798"/>
                  </a:lnTo>
                  <a:lnTo>
                    <a:pt x="202" y="847"/>
                  </a:lnTo>
                  <a:lnTo>
                    <a:pt x="186" y="897"/>
                  </a:lnTo>
                  <a:lnTo>
                    <a:pt x="170" y="949"/>
                  </a:lnTo>
                  <a:lnTo>
                    <a:pt x="159" y="1001"/>
                  </a:lnTo>
                  <a:lnTo>
                    <a:pt x="149" y="1054"/>
                  </a:lnTo>
                  <a:lnTo>
                    <a:pt x="142" y="1108"/>
                  </a:lnTo>
                  <a:lnTo>
                    <a:pt x="138" y="1163"/>
                  </a:lnTo>
                  <a:lnTo>
                    <a:pt x="137" y="1219"/>
                  </a:lnTo>
                  <a:lnTo>
                    <a:pt x="138" y="1274"/>
                  </a:lnTo>
                  <a:lnTo>
                    <a:pt x="142" y="1329"/>
                  </a:lnTo>
                  <a:lnTo>
                    <a:pt x="149" y="1383"/>
                  </a:lnTo>
                  <a:lnTo>
                    <a:pt x="159" y="1437"/>
                  </a:lnTo>
                  <a:lnTo>
                    <a:pt x="170" y="1488"/>
                  </a:lnTo>
                  <a:lnTo>
                    <a:pt x="186" y="1540"/>
                  </a:lnTo>
                  <a:lnTo>
                    <a:pt x="202" y="1590"/>
                  </a:lnTo>
                  <a:lnTo>
                    <a:pt x="222" y="1639"/>
                  </a:lnTo>
                  <a:lnTo>
                    <a:pt x="243" y="1687"/>
                  </a:lnTo>
                  <a:lnTo>
                    <a:pt x="268" y="1734"/>
                  </a:lnTo>
                  <a:lnTo>
                    <a:pt x="293" y="1779"/>
                  </a:lnTo>
                  <a:lnTo>
                    <a:pt x="321" y="1824"/>
                  </a:lnTo>
                  <a:lnTo>
                    <a:pt x="352" y="1865"/>
                  </a:lnTo>
                  <a:lnTo>
                    <a:pt x="384" y="1906"/>
                  </a:lnTo>
                  <a:lnTo>
                    <a:pt x="417" y="1945"/>
                  </a:lnTo>
                  <a:lnTo>
                    <a:pt x="453" y="1983"/>
                  </a:lnTo>
                  <a:lnTo>
                    <a:pt x="491" y="2019"/>
                  </a:lnTo>
                  <a:lnTo>
                    <a:pt x="530" y="2053"/>
                  </a:lnTo>
                  <a:lnTo>
                    <a:pt x="571" y="2085"/>
                  </a:lnTo>
                  <a:lnTo>
                    <a:pt x="613" y="2115"/>
                  </a:lnTo>
                  <a:lnTo>
                    <a:pt x="657" y="2143"/>
                  </a:lnTo>
                  <a:lnTo>
                    <a:pt x="702" y="2169"/>
                  </a:lnTo>
                  <a:lnTo>
                    <a:pt x="749" y="2194"/>
                  </a:lnTo>
                  <a:lnTo>
                    <a:pt x="797" y="2215"/>
                  </a:lnTo>
                  <a:lnTo>
                    <a:pt x="846" y="2234"/>
                  </a:lnTo>
                  <a:lnTo>
                    <a:pt x="896" y="2251"/>
                  </a:lnTo>
                  <a:lnTo>
                    <a:pt x="948" y="2266"/>
                  </a:lnTo>
                  <a:lnTo>
                    <a:pt x="999" y="2278"/>
                  </a:lnTo>
                  <a:lnTo>
                    <a:pt x="1052" y="2287"/>
                  </a:lnTo>
                  <a:lnTo>
                    <a:pt x="1107" y="2294"/>
                  </a:lnTo>
                  <a:lnTo>
                    <a:pt x="1161" y="2299"/>
                  </a:lnTo>
                  <a:lnTo>
                    <a:pt x="1217" y="2300"/>
                  </a:lnTo>
                  <a:lnTo>
                    <a:pt x="1273" y="2299"/>
                  </a:lnTo>
                  <a:lnTo>
                    <a:pt x="1327" y="2294"/>
                  </a:lnTo>
                  <a:lnTo>
                    <a:pt x="1382" y="2287"/>
                  </a:lnTo>
                  <a:lnTo>
                    <a:pt x="1435" y="2278"/>
                  </a:lnTo>
                  <a:lnTo>
                    <a:pt x="1486" y="2266"/>
                  </a:lnTo>
                  <a:lnTo>
                    <a:pt x="1538" y="2251"/>
                  </a:lnTo>
                  <a:lnTo>
                    <a:pt x="1588" y="2234"/>
                  </a:lnTo>
                  <a:lnTo>
                    <a:pt x="1637" y="2215"/>
                  </a:lnTo>
                  <a:lnTo>
                    <a:pt x="1684" y="2194"/>
                  </a:lnTo>
                  <a:lnTo>
                    <a:pt x="1732" y="2169"/>
                  </a:lnTo>
                  <a:lnTo>
                    <a:pt x="1777" y="2143"/>
                  </a:lnTo>
                  <a:lnTo>
                    <a:pt x="1821" y="2115"/>
                  </a:lnTo>
                  <a:lnTo>
                    <a:pt x="1863" y="2085"/>
                  </a:lnTo>
                  <a:lnTo>
                    <a:pt x="1904" y="2053"/>
                  </a:lnTo>
                  <a:lnTo>
                    <a:pt x="1943" y="2019"/>
                  </a:lnTo>
                  <a:lnTo>
                    <a:pt x="1980" y="1983"/>
                  </a:lnTo>
                  <a:lnTo>
                    <a:pt x="2017" y="1945"/>
                  </a:lnTo>
                  <a:lnTo>
                    <a:pt x="2050" y="1906"/>
                  </a:lnTo>
                  <a:lnTo>
                    <a:pt x="2082" y="1865"/>
                  </a:lnTo>
                  <a:lnTo>
                    <a:pt x="2113" y="1824"/>
                  </a:lnTo>
                  <a:lnTo>
                    <a:pt x="2141" y="1779"/>
                  </a:lnTo>
                  <a:lnTo>
                    <a:pt x="2166" y="1734"/>
                  </a:lnTo>
                  <a:lnTo>
                    <a:pt x="2191" y="1687"/>
                  </a:lnTo>
                  <a:lnTo>
                    <a:pt x="2212" y="1639"/>
                  </a:lnTo>
                  <a:lnTo>
                    <a:pt x="2231" y="1590"/>
                  </a:lnTo>
                  <a:lnTo>
                    <a:pt x="2248" y="1540"/>
                  </a:lnTo>
                  <a:lnTo>
                    <a:pt x="2264" y="1488"/>
                  </a:lnTo>
                  <a:lnTo>
                    <a:pt x="2275" y="1437"/>
                  </a:lnTo>
                  <a:lnTo>
                    <a:pt x="2285" y="1383"/>
                  </a:lnTo>
                  <a:lnTo>
                    <a:pt x="2291" y="1329"/>
                  </a:lnTo>
                  <a:lnTo>
                    <a:pt x="2296" y="1274"/>
                  </a:lnTo>
                  <a:lnTo>
                    <a:pt x="2297" y="1219"/>
                  </a:lnTo>
                  <a:lnTo>
                    <a:pt x="2434" y="1219"/>
                  </a:lnTo>
                  <a:close/>
                </a:path>
              </a:pathLst>
            </a:custGeom>
            <a:solidFill>
              <a:srgbClr val="FFB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86"/>
            <p:cNvSpPr>
              <a:spLocks/>
            </p:cNvSpPr>
            <p:nvPr/>
          </p:nvSpPr>
          <p:spPr bwMode="auto">
            <a:xfrm>
              <a:off x="2830" y="1643"/>
              <a:ext cx="1082" cy="1083"/>
            </a:xfrm>
            <a:custGeom>
              <a:avLst/>
              <a:gdLst/>
              <a:ahLst/>
              <a:cxnLst>
                <a:cxn ang="0">
                  <a:pos x="2141" y="865"/>
                </a:cxn>
                <a:cxn ang="0">
                  <a:pos x="2056" y="613"/>
                </a:cxn>
                <a:cxn ang="0">
                  <a:pos x="1916" y="394"/>
                </a:cxn>
                <a:cxn ang="0">
                  <a:pos x="1728" y="215"/>
                </a:cxn>
                <a:cxn ang="0">
                  <a:pos x="1502" y="85"/>
                </a:cxn>
                <a:cxn ang="0">
                  <a:pos x="1247" y="12"/>
                </a:cxn>
                <a:cxn ang="0">
                  <a:pos x="972" y="5"/>
                </a:cxn>
                <a:cxn ang="0">
                  <a:pos x="711" y="66"/>
                </a:cxn>
                <a:cxn ang="0">
                  <a:pos x="478" y="186"/>
                </a:cxn>
                <a:cxn ang="0">
                  <a:pos x="282" y="355"/>
                </a:cxn>
                <a:cxn ang="0">
                  <a:pos x="131" y="567"/>
                </a:cxn>
                <a:cxn ang="0">
                  <a:pos x="34" y="813"/>
                </a:cxn>
                <a:cxn ang="0">
                  <a:pos x="0" y="1083"/>
                </a:cxn>
                <a:cxn ang="0">
                  <a:pos x="34" y="1352"/>
                </a:cxn>
                <a:cxn ang="0">
                  <a:pos x="131" y="1598"/>
                </a:cxn>
                <a:cxn ang="0">
                  <a:pos x="282" y="1810"/>
                </a:cxn>
                <a:cxn ang="0">
                  <a:pos x="478" y="1979"/>
                </a:cxn>
                <a:cxn ang="0">
                  <a:pos x="711" y="2100"/>
                </a:cxn>
                <a:cxn ang="0">
                  <a:pos x="972" y="2160"/>
                </a:cxn>
                <a:cxn ang="0">
                  <a:pos x="1247" y="2153"/>
                </a:cxn>
                <a:cxn ang="0">
                  <a:pos x="1502" y="2080"/>
                </a:cxn>
                <a:cxn ang="0">
                  <a:pos x="1728" y="1950"/>
                </a:cxn>
                <a:cxn ang="0">
                  <a:pos x="1916" y="1771"/>
                </a:cxn>
                <a:cxn ang="0">
                  <a:pos x="2056" y="1552"/>
                </a:cxn>
                <a:cxn ang="0">
                  <a:pos x="2141" y="1301"/>
                </a:cxn>
                <a:cxn ang="0">
                  <a:pos x="2027" y="1083"/>
                </a:cxn>
                <a:cxn ang="0">
                  <a:pos x="1997" y="847"/>
                </a:cxn>
                <a:cxn ang="0">
                  <a:pos x="1912" y="633"/>
                </a:cxn>
                <a:cxn ang="0">
                  <a:pos x="1781" y="447"/>
                </a:cxn>
                <a:cxn ang="0">
                  <a:pos x="1609" y="299"/>
                </a:cxn>
                <a:cxn ang="0">
                  <a:pos x="1406" y="194"/>
                </a:cxn>
                <a:cxn ang="0">
                  <a:pos x="1178" y="142"/>
                </a:cxn>
                <a:cxn ang="0">
                  <a:pos x="938" y="148"/>
                </a:cxn>
                <a:cxn ang="0">
                  <a:pos x="715" y="211"/>
                </a:cxn>
                <a:cxn ang="0">
                  <a:pos x="517" y="325"/>
                </a:cxn>
                <a:cxn ang="0">
                  <a:pos x="353" y="482"/>
                </a:cxn>
                <a:cxn ang="0">
                  <a:pos x="231" y="673"/>
                </a:cxn>
                <a:cxn ang="0">
                  <a:pos x="157" y="893"/>
                </a:cxn>
                <a:cxn ang="0">
                  <a:pos x="138" y="1131"/>
                </a:cxn>
                <a:cxn ang="0">
                  <a:pos x="180" y="1363"/>
                </a:cxn>
                <a:cxn ang="0">
                  <a:pos x="274" y="1573"/>
                </a:cxn>
                <a:cxn ang="0">
                  <a:pos x="415" y="1750"/>
                </a:cxn>
                <a:cxn ang="0">
                  <a:pos x="592" y="1891"/>
                </a:cxn>
                <a:cxn ang="0">
                  <a:pos x="801" y="1985"/>
                </a:cxn>
                <a:cxn ang="0">
                  <a:pos x="1033" y="2027"/>
                </a:cxn>
                <a:cxn ang="0">
                  <a:pos x="1272" y="2009"/>
                </a:cxn>
                <a:cxn ang="0">
                  <a:pos x="1491" y="1935"/>
                </a:cxn>
                <a:cxn ang="0">
                  <a:pos x="1682" y="1812"/>
                </a:cxn>
                <a:cxn ang="0">
                  <a:pos x="1838" y="1648"/>
                </a:cxn>
                <a:cxn ang="0">
                  <a:pos x="1953" y="1450"/>
                </a:cxn>
                <a:cxn ang="0">
                  <a:pos x="2016" y="1226"/>
                </a:cxn>
              </a:cxnLst>
              <a:rect l="0" t="0" r="r" b="b"/>
              <a:pathLst>
                <a:path w="2163" h="2165">
                  <a:moveTo>
                    <a:pt x="2163" y="1083"/>
                  </a:moveTo>
                  <a:lnTo>
                    <a:pt x="2162" y="1027"/>
                  </a:lnTo>
                  <a:lnTo>
                    <a:pt x="2158" y="972"/>
                  </a:lnTo>
                  <a:lnTo>
                    <a:pt x="2151" y="918"/>
                  </a:lnTo>
                  <a:lnTo>
                    <a:pt x="2141" y="865"/>
                  </a:lnTo>
                  <a:lnTo>
                    <a:pt x="2130" y="813"/>
                  </a:lnTo>
                  <a:lnTo>
                    <a:pt x="2115" y="761"/>
                  </a:lnTo>
                  <a:lnTo>
                    <a:pt x="2098" y="711"/>
                  </a:lnTo>
                  <a:lnTo>
                    <a:pt x="2078" y="662"/>
                  </a:lnTo>
                  <a:lnTo>
                    <a:pt x="2056" y="613"/>
                  </a:lnTo>
                  <a:lnTo>
                    <a:pt x="2032" y="567"/>
                  </a:lnTo>
                  <a:lnTo>
                    <a:pt x="2007" y="522"/>
                  </a:lnTo>
                  <a:lnTo>
                    <a:pt x="1978" y="478"/>
                  </a:lnTo>
                  <a:lnTo>
                    <a:pt x="1949" y="436"/>
                  </a:lnTo>
                  <a:lnTo>
                    <a:pt x="1916" y="394"/>
                  </a:lnTo>
                  <a:lnTo>
                    <a:pt x="1882" y="355"/>
                  </a:lnTo>
                  <a:lnTo>
                    <a:pt x="1847" y="317"/>
                  </a:lnTo>
                  <a:lnTo>
                    <a:pt x="1809" y="282"/>
                  </a:lnTo>
                  <a:lnTo>
                    <a:pt x="1770" y="247"/>
                  </a:lnTo>
                  <a:lnTo>
                    <a:pt x="1728" y="215"/>
                  </a:lnTo>
                  <a:lnTo>
                    <a:pt x="1686" y="186"/>
                  </a:lnTo>
                  <a:lnTo>
                    <a:pt x="1642" y="156"/>
                  </a:lnTo>
                  <a:lnTo>
                    <a:pt x="1597" y="131"/>
                  </a:lnTo>
                  <a:lnTo>
                    <a:pt x="1551" y="107"/>
                  </a:lnTo>
                  <a:lnTo>
                    <a:pt x="1502" y="85"/>
                  </a:lnTo>
                  <a:lnTo>
                    <a:pt x="1453" y="66"/>
                  </a:lnTo>
                  <a:lnTo>
                    <a:pt x="1403" y="49"/>
                  </a:lnTo>
                  <a:lnTo>
                    <a:pt x="1351" y="33"/>
                  </a:lnTo>
                  <a:lnTo>
                    <a:pt x="1300" y="22"/>
                  </a:lnTo>
                  <a:lnTo>
                    <a:pt x="1247" y="12"/>
                  </a:lnTo>
                  <a:lnTo>
                    <a:pt x="1192" y="5"/>
                  </a:lnTo>
                  <a:lnTo>
                    <a:pt x="1138" y="1"/>
                  </a:lnTo>
                  <a:lnTo>
                    <a:pt x="1082" y="0"/>
                  </a:lnTo>
                  <a:lnTo>
                    <a:pt x="1026" y="1"/>
                  </a:lnTo>
                  <a:lnTo>
                    <a:pt x="972" y="5"/>
                  </a:lnTo>
                  <a:lnTo>
                    <a:pt x="917" y="12"/>
                  </a:lnTo>
                  <a:lnTo>
                    <a:pt x="864" y="22"/>
                  </a:lnTo>
                  <a:lnTo>
                    <a:pt x="813" y="33"/>
                  </a:lnTo>
                  <a:lnTo>
                    <a:pt x="761" y="49"/>
                  </a:lnTo>
                  <a:lnTo>
                    <a:pt x="711" y="66"/>
                  </a:lnTo>
                  <a:lnTo>
                    <a:pt x="662" y="85"/>
                  </a:lnTo>
                  <a:lnTo>
                    <a:pt x="613" y="107"/>
                  </a:lnTo>
                  <a:lnTo>
                    <a:pt x="567" y="131"/>
                  </a:lnTo>
                  <a:lnTo>
                    <a:pt x="522" y="156"/>
                  </a:lnTo>
                  <a:lnTo>
                    <a:pt x="478" y="186"/>
                  </a:lnTo>
                  <a:lnTo>
                    <a:pt x="436" y="215"/>
                  </a:lnTo>
                  <a:lnTo>
                    <a:pt x="394" y="247"/>
                  </a:lnTo>
                  <a:lnTo>
                    <a:pt x="355" y="282"/>
                  </a:lnTo>
                  <a:lnTo>
                    <a:pt x="317" y="317"/>
                  </a:lnTo>
                  <a:lnTo>
                    <a:pt x="282" y="355"/>
                  </a:lnTo>
                  <a:lnTo>
                    <a:pt x="247" y="394"/>
                  </a:lnTo>
                  <a:lnTo>
                    <a:pt x="215" y="436"/>
                  </a:lnTo>
                  <a:lnTo>
                    <a:pt x="186" y="478"/>
                  </a:lnTo>
                  <a:lnTo>
                    <a:pt x="157" y="522"/>
                  </a:lnTo>
                  <a:lnTo>
                    <a:pt x="131" y="567"/>
                  </a:lnTo>
                  <a:lnTo>
                    <a:pt x="108" y="613"/>
                  </a:lnTo>
                  <a:lnTo>
                    <a:pt x="85" y="662"/>
                  </a:lnTo>
                  <a:lnTo>
                    <a:pt x="66" y="711"/>
                  </a:lnTo>
                  <a:lnTo>
                    <a:pt x="49" y="761"/>
                  </a:lnTo>
                  <a:lnTo>
                    <a:pt x="34" y="813"/>
                  </a:lnTo>
                  <a:lnTo>
                    <a:pt x="23" y="865"/>
                  </a:lnTo>
                  <a:lnTo>
                    <a:pt x="13" y="918"/>
                  </a:lnTo>
                  <a:lnTo>
                    <a:pt x="6" y="972"/>
                  </a:lnTo>
                  <a:lnTo>
                    <a:pt x="2" y="1027"/>
                  </a:lnTo>
                  <a:lnTo>
                    <a:pt x="0" y="1083"/>
                  </a:lnTo>
                  <a:lnTo>
                    <a:pt x="2" y="1138"/>
                  </a:lnTo>
                  <a:lnTo>
                    <a:pt x="6" y="1193"/>
                  </a:lnTo>
                  <a:lnTo>
                    <a:pt x="13" y="1247"/>
                  </a:lnTo>
                  <a:lnTo>
                    <a:pt x="23" y="1301"/>
                  </a:lnTo>
                  <a:lnTo>
                    <a:pt x="34" y="1352"/>
                  </a:lnTo>
                  <a:lnTo>
                    <a:pt x="49" y="1404"/>
                  </a:lnTo>
                  <a:lnTo>
                    <a:pt x="66" y="1454"/>
                  </a:lnTo>
                  <a:lnTo>
                    <a:pt x="85" y="1503"/>
                  </a:lnTo>
                  <a:lnTo>
                    <a:pt x="108" y="1552"/>
                  </a:lnTo>
                  <a:lnTo>
                    <a:pt x="131" y="1598"/>
                  </a:lnTo>
                  <a:lnTo>
                    <a:pt x="157" y="1643"/>
                  </a:lnTo>
                  <a:lnTo>
                    <a:pt x="186" y="1688"/>
                  </a:lnTo>
                  <a:lnTo>
                    <a:pt x="215" y="1729"/>
                  </a:lnTo>
                  <a:lnTo>
                    <a:pt x="247" y="1771"/>
                  </a:lnTo>
                  <a:lnTo>
                    <a:pt x="282" y="1810"/>
                  </a:lnTo>
                  <a:lnTo>
                    <a:pt x="317" y="1848"/>
                  </a:lnTo>
                  <a:lnTo>
                    <a:pt x="355" y="1883"/>
                  </a:lnTo>
                  <a:lnTo>
                    <a:pt x="394" y="1918"/>
                  </a:lnTo>
                  <a:lnTo>
                    <a:pt x="436" y="1950"/>
                  </a:lnTo>
                  <a:lnTo>
                    <a:pt x="478" y="1979"/>
                  </a:lnTo>
                  <a:lnTo>
                    <a:pt x="522" y="2009"/>
                  </a:lnTo>
                  <a:lnTo>
                    <a:pt x="567" y="2034"/>
                  </a:lnTo>
                  <a:lnTo>
                    <a:pt x="613" y="2058"/>
                  </a:lnTo>
                  <a:lnTo>
                    <a:pt x="662" y="2080"/>
                  </a:lnTo>
                  <a:lnTo>
                    <a:pt x="711" y="2100"/>
                  </a:lnTo>
                  <a:lnTo>
                    <a:pt x="761" y="2116"/>
                  </a:lnTo>
                  <a:lnTo>
                    <a:pt x="813" y="2132"/>
                  </a:lnTo>
                  <a:lnTo>
                    <a:pt x="864" y="2143"/>
                  </a:lnTo>
                  <a:lnTo>
                    <a:pt x="917" y="2153"/>
                  </a:lnTo>
                  <a:lnTo>
                    <a:pt x="972" y="2160"/>
                  </a:lnTo>
                  <a:lnTo>
                    <a:pt x="1026" y="2164"/>
                  </a:lnTo>
                  <a:lnTo>
                    <a:pt x="1082" y="2165"/>
                  </a:lnTo>
                  <a:lnTo>
                    <a:pt x="1138" y="2164"/>
                  </a:lnTo>
                  <a:lnTo>
                    <a:pt x="1192" y="2160"/>
                  </a:lnTo>
                  <a:lnTo>
                    <a:pt x="1247" y="2153"/>
                  </a:lnTo>
                  <a:lnTo>
                    <a:pt x="1300" y="2143"/>
                  </a:lnTo>
                  <a:lnTo>
                    <a:pt x="1351" y="2132"/>
                  </a:lnTo>
                  <a:lnTo>
                    <a:pt x="1403" y="2116"/>
                  </a:lnTo>
                  <a:lnTo>
                    <a:pt x="1453" y="2100"/>
                  </a:lnTo>
                  <a:lnTo>
                    <a:pt x="1502" y="2080"/>
                  </a:lnTo>
                  <a:lnTo>
                    <a:pt x="1551" y="2058"/>
                  </a:lnTo>
                  <a:lnTo>
                    <a:pt x="1597" y="2034"/>
                  </a:lnTo>
                  <a:lnTo>
                    <a:pt x="1642" y="2009"/>
                  </a:lnTo>
                  <a:lnTo>
                    <a:pt x="1686" y="1979"/>
                  </a:lnTo>
                  <a:lnTo>
                    <a:pt x="1728" y="1950"/>
                  </a:lnTo>
                  <a:lnTo>
                    <a:pt x="1770" y="1918"/>
                  </a:lnTo>
                  <a:lnTo>
                    <a:pt x="1809" y="1883"/>
                  </a:lnTo>
                  <a:lnTo>
                    <a:pt x="1847" y="1848"/>
                  </a:lnTo>
                  <a:lnTo>
                    <a:pt x="1882" y="1810"/>
                  </a:lnTo>
                  <a:lnTo>
                    <a:pt x="1916" y="1771"/>
                  </a:lnTo>
                  <a:lnTo>
                    <a:pt x="1949" y="1729"/>
                  </a:lnTo>
                  <a:lnTo>
                    <a:pt x="1978" y="1688"/>
                  </a:lnTo>
                  <a:lnTo>
                    <a:pt x="2007" y="1643"/>
                  </a:lnTo>
                  <a:lnTo>
                    <a:pt x="2032" y="1598"/>
                  </a:lnTo>
                  <a:lnTo>
                    <a:pt x="2056" y="1552"/>
                  </a:lnTo>
                  <a:lnTo>
                    <a:pt x="2078" y="1503"/>
                  </a:lnTo>
                  <a:lnTo>
                    <a:pt x="2098" y="1454"/>
                  </a:lnTo>
                  <a:lnTo>
                    <a:pt x="2115" y="1404"/>
                  </a:lnTo>
                  <a:lnTo>
                    <a:pt x="2130" y="1352"/>
                  </a:lnTo>
                  <a:lnTo>
                    <a:pt x="2141" y="1301"/>
                  </a:lnTo>
                  <a:lnTo>
                    <a:pt x="2151" y="1247"/>
                  </a:lnTo>
                  <a:lnTo>
                    <a:pt x="2158" y="1193"/>
                  </a:lnTo>
                  <a:lnTo>
                    <a:pt x="2162" y="1138"/>
                  </a:lnTo>
                  <a:lnTo>
                    <a:pt x="2163" y="1083"/>
                  </a:lnTo>
                  <a:lnTo>
                    <a:pt x="2027" y="1083"/>
                  </a:lnTo>
                  <a:lnTo>
                    <a:pt x="2025" y="1034"/>
                  </a:lnTo>
                  <a:lnTo>
                    <a:pt x="2021" y="986"/>
                  </a:lnTo>
                  <a:lnTo>
                    <a:pt x="2016" y="939"/>
                  </a:lnTo>
                  <a:lnTo>
                    <a:pt x="2007" y="893"/>
                  </a:lnTo>
                  <a:lnTo>
                    <a:pt x="1997" y="847"/>
                  </a:lnTo>
                  <a:lnTo>
                    <a:pt x="1983" y="802"/>
                  </a:lnTo>
                  <a:lnTo>
                    <a:pt x="1969" y="758"/>
                  </a:lnTo>
                  <a:lnTo>
                    <a:pt x="1953" y="715"/>
                  </a:lnTo>
                  <a:lnTo>
                    <a:pt x="1933" y="673"/>
                  </a:lnTo>
                  <a:lnTo>
                    <a:pt x="1912" y="633"/>
                  </a:lnTo>
                  <a:lnTo>
                    <a:pt x="1890" y="592"/>
                  </a:lnTo>
                  <a:lnTo>
                    <a:pt x="1865" y="555"/>
                  </a:lnTo>
                  <a:lnTo>
                    <a:pt x="1838" y="517"/>
                  </a:lnTo>
                  <a:lnTo>
                    <a:pt x="1810" y="482"/>
                  </a:lnTo>
                  <a:lnTo>
                    <a:pt x="1781" y="447"/>
                  </a:lnTo>
                  <a:lnTo>
                    <a:pt x="1749" y="415"/>
                  </a:lnTo>
                  <a:lnTo>
                    <a:pt x="1717" y="383"/>
                  </a:lnTo>
                  <a:lnTo>
                    <a:pt x="1682" y="353"/>
                  </a:lnTo>
                  <a:lnTo>
                    <a:pt x="1647" y="325"/>
                  </a:lnTo>
                  <a:lnTo>
                    <a:pt x="1609" y="299"/>
                  </a:lnTo>
                  <a:lnTo>
                    <a:pt x="1572" y="274"/>
                  </a:lnTo>
                  <a:lnTo>
                    <a:pt x="1531" y="251"/>
                  </a:lnTo>
                  <a:lnTo>
                    <a:pt x="1491" y="230"/>
                  </a:lnTo>
                  <a:lnTo>
                    <a:pt x="1449" y="211"/>
                  </a:lnTo>
                  <a:lnTo>
                    <a:pt x="1406" y="194"/>
                  </a:lnTo>
                  <a:lnTo>
                    <a:pt x="1362" y="180"/>
                  </a:lnTo>
                  <a:lnTo>
                    <a:pt x="1318" y="166"/>
                  </a:lnTo>
                  <a:lnTo>
                    <a:pt x="1272" y="156"/>
                  </a:lnTo>
                  <a:lnTo>
                    <a:pt x="1226" y="148"/>
                  </a:lnTo>
                  <a:lnTo>
                    <a:pt x="1178" y="142"/>
                  </a:lnTo>
                  <a:lnTo>
                    <a:pt x="1131" y="138"/>
                  </a:lnTo>
                  <a:lnTo>
                    <a:pt x="1082" y="137"/>
                  </a:lnTo>
                  <a:lnTo>
                    <a:pt x="1033" y="138"/>
                  </a:lnTo>
                  <a:lnTo>
                    <a:pt x="986" y="142"/>
                  </a:lnTo>
                  <a:lnTo>
                    <a:pt x="938" y="148"/>
                  </a:lnTo>
                  <a:lnTo>
                    <a:pt x="892" y="156"/>
                  </a:lnTo>
                  <a:lnTo>
                    <a:pt x="846" y="166"/>
                  </a:lnTo>
                  <a:lnTo>
                    <a:pt x="801" y="180"/>
                  </a:lnTo>
                  <a:lnTo>
                    <a:pt x="758" y="194"/>
                  </a:lnTo>
                  <a:lnTo>
                    <a:pt x="715" y="211"/>
                  </a:lnTo>
                  <a:lnTo>
                    <a:pt x="673" y="230"/>
                  </a:lnTo>
                  <a:lnTo>
                    <a:pt x="632" y="251"/>
                  </a:lnTo>
                  <a:lnTo>
                    <a:pt x="592" y="274"/>
                  </a:lnTo>
                  <a:lnTo>
                    <a:pt x="554" y="299"/>
                  </a:lnTo>
                  <a:lnTo>
                    <a:pt x="517" y="325"/>
                  </a:lnTo>
                  <a:lnTo>
                    <a:pt x="482" y="353"/>
                  </a:lnTo>
                  <a:lnTo>
                    <a:pt x="447" y="383"/>
                  </a:lnTo>
                  <a:lnTo>
                    <a:pt x="415" y="415"/>
                  </a:lnTo>
                  <a:lnTo>
                    <a:pt x="383" y="447"/>
                  </a:lnTo>
                  <a:lnTo>
                    <a:pt x="353" y="482"/>
                  </a:lnTo>
                  <a:lnTo>
                    <a:pt x="325" y="517"/>
                  </a:lnTo>
                  <a:lnTo>
                    <a:pt x="299" y="555"/>
                  </a:lnTo>
                  <a:lnTo>
                    <a:pt x="274" y="592"/>
                  </a:lnTo>
                  <a:lnTo>
                    <a:pt x="251" y="633"/>
                  </a:lnTo>
                  <a:lnTo>
                    <a:pt x="231" y="673"/>
                  </a:lnTo>
                  <a:lnTo>
                    <a:pt x="211" y="715"/>
                  </a:lnTo>
                  <a:lnTo>
                    <a:pt x="194" y="758"/>
                  </a:lnTo>
                  <a:lnTo>
                    <a:pt x="180" y="802"/>
                  </a:lnTo>
                  <a:lnTo>
                    <a:pt x="166" y="847"/>
                  </a:lnTo>
                  <a:lnTo>
                    <a:pt x="157" y="893"/>
                  </a:lnTo>
                  <a:lnTo>
                    <a:pt x="148" y="939"/>
                  </a:lnTo>
                  <a:lnTo>
                    <a:pt x="143" y="986"/>
                  </a:lnTo>
                  <a:lnTo>
                    <a:pt x="138" y="1034"/>
                  </a:lnTo>
                  <a:lnTo>
                    <a:pt x="137" y="1083"/>
                  </a:lnTo>
                  <a:lnTo>
                    <a:pt x="138" y="1131"/>
                  </a:lnTo>
                  <a:lnTo>
                    <a:pt x="143" y="1179"/>
                  </a:lnTo>
                  <a:lnTo>
                    <a:pt x="148" y="1226"/>
                  </a:lnTo>
                  <a:lnTo>
                    <a:pt x="157" y="1273"/>
                  </a:lnTo>
                  <a:lnTo>
                    <a:pt x="166" y="1319"/>
                  </a:lnTo>
                  <a:lnTo>
                    <a:pt x="180" y="1363"/>
                  </a:lnTo>
                  <a:lnTo>
                    <a:pt x="194" y="1407"/>
                  </a:lnTo>
                  <a:lnTo>
                    <a:pt x="211" y="1450"/>
                  </a:lnTo>
                  <a:lnTo>
                    <a:pt x="231" y="1492"/>
                  </a:lnTo>
                  <a:lnTo>
                    <a:pt x="251" y="1532"/>
                  </a:lnTo>
                  <a:lnTo>
                    <a:pt x="274" y="1573"/>
                  </a:lnTo>
                  <a:lnTo>
                    <a:pt x="299" y="1611"/>
                  </a:lnTo>
                  <a:lnTo>
                    <a:pt x="325" y="1648"/>
                  </a:lnTo>
                  <a:lnTo>
                    <a:pt x="353" y="1683"/>
                  </a:lnTo>
                  <a:lnTo>
                    <a:pt x="383" y="1718"/>
                  </a:lnTo>
                  <a:lnTo>
                    <a:pt x="415" y="1750"/>
                  </a:lnTo>
                  <a:lnTo>
                    <a:pt x="447" y="1783"/>
                  </a:lnTo>
                  <a:lnTo>
                    <a:pt x="482" y="1812"/>
                  </a:lnTo>
                  <a:lnTo>
                    <a:pt x="517" y="1840"/>
                  </a:lnTo>
                  <a:lnTo>
                    <a:pt x="554" y="1866"/>
                  </a:lnTo>
                  <a:lnTo>
                    <a:pt x="592" y="1891"/>
                  </a:lnTo>
                  <a:lnTo>
                    <a:pt x="632" y="1914"/>
                  </a:lnTo>
                  <a:lnTo>
                    <a:pt x="673" y="1935"/>
                  </a:lnTo>
                  <a:lnTo>
                    <a:pt x="715" y="1954"/>
                  </a:lnTo>
                  <a:lnTo>
                    <a:pt x="758" y="1971"/>
                  </a:lnTo>
                  <a:lnTo>
                    <a:pt x="801" y="1985"/>
                  </a:lnTo>
                  <a:lnTo>
                    <a:pt x="846" y="1999"/>
                  </a:lnTo>
                  <a:lnTo>
                    <a:pt x="892" y="2009"/>
                  </a:lnTo>
                  <a:lnTo>
                    <a:pt x="938" y="2017"/>
                  </a:lnTo>
                  <a:lnTo>
                    <a:pt x="986" y="2023"/>
                  </a:lnTo>
                  <a:lnTo>
                    <a:pt x="1033" y="2027"/>
                  </a:lnTo>
                  <a:lnTo>
                    <a:pt x="1082" y="2028"/>
                  </a:lnTo>
                  <a:lnTo>
                    <a:pt x="1131" y="2027"/>
                  </a:lnTo>
                  <a:lnTo>
                    <a:pt x="1178" y="2023"/>
                  </a:lnTo>
                  <a:lnTo>
                    <a:pt x="1226" y="2017"/>
                  </a:lnTo>
                  <a:lnTo>
                    <a:pt x="1272" y="2009"/>
                  </a:lnTo>
                  <a:lnTo>
                    <a:pt x="1318" y="1999"/>
                  </a:lnTo>
                  <a:lnTo>
                    <a:pt x="1362" y="1985"/>
                  </a:lnTo>
                  <a:lnTo>
                    <a:pt x="1406" y="1971"/>
                  </a:lnTo>
                  <a:lnTo>
                    <a:pt x="1449" y="1954"/>
                  </a:lnTo>
                  <a:lnTo>
                    <a:pt x="1491" y="1935"/>
                  </a:lnTo>
                  <a:lnTo>
                    <a:pt x="1531" y="1914"/>
                  </a:lnTo>
                  <a:lnTo>
                    <a:pt x="1572" y="1891"/>
                  </a:lnTo>
                  <a:lnTo>
                    <a:pt x="1609" y="1866"/>
                  </a:lnTo>
                  <a:lnTo>
                    <a:pt x="1647" y="1840"/>
                  </a:lnTo>
                  <a:lnTo>
                    <a:pt x="1682" y="1812"/>
                  </a:lnTo>
                  <a:lnTo>
                    <a:pt x="1717" y="1783"/>
                  </a:lnTo>
                  <a:lnTo>
                    <a:pt x="1749" y="1750"/>
                  </a:lnTo>
                  <a:lnTo>
                    <a:pt x="1781" y="1718"/>
                  </a:lnTo>
                  <a:lnTo>
                    <a:pt x="1810" y="1683"/>
                  </a:lnTo>
                  <a:lnTo>
                    <a:pt x="1838" y="1648"/>
                  </a:lnTo>
                  <a:lnTo>
                    <a:pt x="1865" y="1611"/>
                  </a:lnTo>
                  <a:lnTo>
                    <a:pt x="1890" y="1573"/>
                  </a:lnTo>
                  <a:lnTo>
                    <a:pt x="1912" y="1532"/>
                  </a:lnTo>
                  <a:lnTo>
                    <a:pt x="1933" y="1492"/>
                  </a:lnTo>
                  <a:lnTo>
                    <a:pt x="1953" y="1450"/>
                  </a:lnTo>
                  <a:lnTo>
                    <a:pt x="1969" y="1407"/>
                  </a:lnTo>
                  <a:lnTo>
                    <a:pt x="1983" y="1363"/>
                  </a:lnTo>
                  <a:lnTo>
                    <a:pt x="1997" y="1319"/>
                  </a:lnTo>
                  <a:lnTo>
                    <a:pt x="2007" y="1273"/>
                  </a:lnTo>
                  <a:lnTo>
                    <a:pt x="2016" y="1226"/>
                  </a:lnTo>
                  <a:lnTo>
                    <a:pt x="2021" y="1179"/>
                  </a:lnTo>
                  <a:lnTo>
                    <a:pt x="2025" y="1131"/>
                  </a:lnTo>
                  <a:lnTo>
                    <a:pt x="2027" y="1083"/>
                  </a:lnTo>
                  <a:lnTo>
                    <a:pt x="2163" y="1083"/>
                  </a:lnTo>
                  <a:close/>
                </a:path>
              </a:pathLst>
            </a:custGeom>
            <a:solidFill>
              <a:srgbClr val="FFC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87"/>
            <p:cNvSpPr>
              <a:spLocks/>
            </p:cNvSpPr>
            <p:nvPr/>
          </p:nvSpPr>
          <p:spPr bwMode="auto">
            <a:xfrm>
              <a:off x="2898" y="1711"/>
              <a:ext cx="946" cy="947"/>
            </a:xfrm>
            <a:custGeom>
              <a:avLst/>
              <a:gdLst/>
              <a:ahLst/>
              <a:cxnLst>
                <a:cxn ang="0">
                  <a:pos x="1881" y="804"/>
                </a:cxn>
                <a:cxn ang="0">
                  <a:pos x="1835" y="622"/>
                </a:cxn>
                <a:cxn ang="0">
                  <a:pos x="1755" y="457"/>
                </a:cxn>
                <a:cxn ang="0">
                  <a:pos x="1646" y="311"/>
                </a:cxn>
                <a:cxn ang="0">
                  <a:pos x="1511" y="189"/>
                </a:cxn>
                <a:cxn ang="0">
                  <a:pos x="1356" y="94"/>
                </a:cxn>
                <a:cxn ang="0">
                  <a:pos x="1182" y="30"/>
                </a:cxn>
                <a:cxn ang="0">
                  <a:pos x="995" y="2"/>
                </a:cxn>
                <a:cxn ang="0">
                  <a:pos x="802" y="12"/>
                </a:cxn>
                <a:cxn ang="0">
                  <a:pos x="621" y="58"/>
                </a:cxn>
                <a:cxn ang="0">
                  <a:pos x="456" y="137"/>
                </a:cxn>
                <a:cxn ang="0">
                  <a:pos x="309" y="246"/>
                </a:cxn>
                <a:cxn ang="0">
                  <a:pos x="188" y="382"/>
                </a:cxn>
                <a:cxn ang="0">
                  <a:pos x="93" y="537"/>
                </a:cxn>
                <a:cxn ang="0">
                  <a:pos x="29" y="712"/>
                </a:cxn>
                <a:cxn ang="0">
                  <a:pos x="1" y="899"/>
                </a:cxn>
                <a:cxn ang="0">
                  <a:pos x="11" y="1091"/>
                </a:cxn>
                <a:cxn ang="0">
                  <a:pos x="57" y="1273"/>
                </a:cxn>
                <a:cxn ang="0">
                  <a:pos x="136" y="1438"/>
                </a:cxn>
                <a:cxn ang="0">
                  <a:pos x="245" y="1585"/>
                </a:cxn>
                <a:cxn ang="0">
                  <a:pos x="381" y="1706"/>
                </a:cxn>
                <a:cxn ang="0">
                  <a:pos x="536" y="1801"/>
                </a:cxn>
                <a:cxn ang="0">
                  <a:pos x="710" y="1865"/>
                </a:cxn>
                <a:cxn ang="0">
                  <a:pos x="897" y="1893"/>
                </a:cxn>
                <a:cxn ang="0">
                  <a:pos x="1090" y="1884"/>
                </a:cxn>
                <a:cxn ang="0">
                  <a:pos x="1271" y="1838"/>
                </a:cxn>
                <a:cxn ang="0">
                  <a:pos x="1436" y="1758"/>
                </a:cxn>
                <a:cxn ang="0">
                  <a:pos x="1582" y="1649"/>
                </a:cxn>
                <a:cxn ang="0">
                  <a:pos x="1704" y="1513"/>
                </a:cxn>
                <a:cxn ang="0">
                  <a:pos x="1799" y="1358"/>
                </a:cxn>
                <a:cxn ang="0">
                  <a:pos x="1863" y="1184"/>
                </a:cxn>
                <a:cxn ang="0">
                  <a:pos x="1891" y="996"/>
                </a:cxn>
                <a:cxn ang="0">
                  <a:pos x="1740" y="784"/>
                </a:cxn>
                <a:cxn ang="0">
                  <a:pos x="1619" y="495"/>
                </a:cxn>
                <a:cxn ang="0">
                  <a:pos x="1398" y="274"/>
                </a:cxn>
                <a:cxn ang="0">
                  <a:pos x="1109" y="153"/>
                </a:cxn>
                <a:cxn ang="0">
                  <a:pos x="783" y="153"/>
                </a:cxn>
                <a:cxn ang="0">
                  <a:pos x="494" y="274"/>
                </a:cxn>
                <a:cxn ang="0">
                  <a:pos x="273" y="495"/>
                </a:cxn>
                <a:cxn ang="0">
                  <a:pos x="152" y="784"/>
                </a:cxn>
                <a:cxn ang="0">
                  <a:pos x="152" y="1111"/>
                </a:cxn>
                <a:cxn ang="0">
                  <a:pos x="273" y="1400"/>
                </a:cxn>
                <a:cxn ang="0">
                  <a:pos x="494" y="1621"/>
                </a:cxn>
                <a:cxn ang="0">
                  <a:pos x="783" y="1743"/>
                </a:cxn>
                <a:cxn ang="0">
                  <a:pos x="1109" y="1743"/>
                </a:cxn>
                <a:cxn ang="0">
                  <a:pos x="1398" y="1621"/>
                </a:cxn>
                <a:cxn ang="0">
                  <a:pos x="1619" y="1400"/>
                </a:cxn>
                <a:cxn ang="0">
                  <a:pos x="1740" y="1111"/>
                </a:cxn>
              </a:cxnLst>
              <a:rect l="0" t="0" r="r" b="b"/>
              <a:pathLst>
                <a:path w="1892" h="1895">
                  <a:moveTo>
                    <a:pt x="1892" y="948"/>
                  </a:moveTo>
                  <a:lnTo>
                    <a:pt x="1891" y="899"/>
                  </a:lnTo>
                  <a:lnTo>
                    <a:pt x="1887" y="851"/>
                  </a:lnTo>
                  <a:lnTo>
                    <a:pt x="1881" y="804"/>
                  </a:lnTo>
                  <a:lnTo>
                    <a:pt x="1873" y="756"/>
                  </a:lnTo>
                  <a:lnTo>
                    <a:pt x="1863" y="712"/>
                  </a:lnTo>
                  <a:lnTo>
                    <a:pt x="1849" y="667"/>
                  </a:lnTo>
                  <a:lnTo>
                    <a:pt x="1835" y="622"/>
                  </a:lnTo>
                  <a:lnTo>
                    <a:pt x="1818" y="579"/>
                  </a:lnTo>
                  <a:lnTo>
                    <a:pt x="1799" y="537"/>
                  </a:lnTo>
                  <a:lnTo>
                    <a:pt x="1778" y="496"/>
                  </a:lnTo>
                  <a:lnTo>
                    <a:pt x="1755" y="457"/>
                  </a:lnTo>
                  <a:lnTo>
                    <a:pt x="1730" y="418"/>
                  </a:lnTo>
                  <a:lnTo>
                    <a:pt x="1704" y="382"/>
                  </a:lnTo>
                  <a:lnTo>
                    <a:pt x="1676" y="345"/>
                  </a:lnTo>
                  <a:lnTo>
                    <a:pt x="1646" y="311"/>
                  </a:lnTo>
                  <a:lnTo>
                    <a:pt x="1614" y="278"/>
                  </a:lnTo>
                  <a:lnTo>
                    <a:pt x="1582" y="246"/>
                  </a:lnTo>
                  <a:lnTo>
                    <a:pt x="1547" y="217"/>
                  </a:lnTo>
                  <a:lnTo>
                    <a:pt x="1511" y="189"/>
                  </a:lnTo>
                  <a:lnTo>
                    <a:pt x="1475" y="162"/>
                  </a:lnTo>
                  <a:lnTo>
                    <a:pt x="1436" y="137"/>
                  </a:lnTo>
                  <a:lnTo>
                    <a:pt x="1397" y="115"/>
                  </a:lnTo>
                  <a:lnTo>
                    <a:pt x="1356" y="94"/>
                  </a:lnTo>
                  <a:lnTo>
                    <a:pt x="1314" y="74"/>
                  </a:lnTo>
                  <a:lnTo>
                    <a:pt x="1271" y="58"/>
                  </a:lnTo>
                  <a:lnTo>
                    <a:pt x="1226" y="44"/>
                  </a:lnTo>
                  <a:lnTo>
                    <a:pt x="1182" y="30"/>
                  </a:lnTo>
                  <a:lnTo>
                    <a:pt x="1137" y="20"/>
                  </a:lnTo>
                  <a:lnTo>
                    <a:pt x="1090" y="12"/>
                  </a:lnTo>
                  <a:lnTo>
                    <a:pt x="1042" y="6"/>
                  </a:lnTo>
                  <a:lnTo>
                    <a:pt x="995" y="2"/>
                  </a:lnTo>
                  <a:lnTo>
                    <a:pt x="946" y="0"/>
                  </a:lnTo>
                  <a:lnTo>
                    <a:pt x="897" y="2"/>
                  </a:lnTo>
                  <a:lnTo>
                    <a:pt x="850" y="6"/>
                  </a:lnTo>
                  <a:lnTo>
                    <a:pt x="802" y="12"/>
                  </a:lnTo>
                  <a:lnTo>
                    <a:pt x="755" y="20"/>
                  </a:lnTo>
                  <a:lnTo>
                    <a:pt x="710" y="30"/>
                  </a:lnTo>
                  <a:lnTo>
                    <a:pt x="665" y="44"/>
                  </a:lnTo>
                  <a:lnTo>
                    <a:pt x="621" y="58"/>
                  </a:lnTo>
                  <a:lnTo>
                    <a:pt x="577" y="74"/>
                  </a:lnTo>
                  <a:lnTo>
                    <a:pt x="536" y="94"/>
                  </a:lnTo>
                  <a:lnTo>
                    <a:pt x="495" y="115"/>
                  </a:lnTo>
                  <a:lnTo>
                    <a:pt x="456" y="137"/>
                  </a:lnTo>
                  <a:lnTo>
                    <a:pt x="417" y="162"/>
                  </a:lnTo>
                  <a:lnTo>
                    <a:pt x="381" y="189"/>
                  </a:lnTo>
                  <a:lnTo>
                    <a:pt x="344" y="217"/>
                  </a:lnTo>
                  <a:lnTo>
                    <a:pt x="309" y="246"/>
                  </a:lnTo>
                  <a:lnTo>
                    <a:pt x="277" y="278"/>
                  </a:lnTo>
                  <a:lnTo>
                    <a:pt x="245" y="311"/>
                  </a:lnTo>
                  <a:lnTo>
                    <a:pt x="216" y="345"/>
                  </a:lnTo>
                  <a:lnTo>
                    <a:pt x="188" y="382"/>
                  </a:lnTo>
                  <a:lnTo>
                    <a:pt x="162" y="418"/>
                  </a:lnTo>
                  <a:lnTo>
                    <a:pt x="136" y="457"/>
                  </a:lnTo>
                  <a:lnTo>
                    <a:pt x="114" y="496"/>
                  </a:lnTo>
                  <a:lnTo>
                    <a:pt x="93" y="537"/>
                  </a:lnTo>
                  <a:lnTo>
                    <a:pt x="74" y="579"/>
                  </a:lnTo>
                  <a:lnTo>
                    <a:pt x="57" y="622"/>
                  </a:lnTo>
                  <a:lnTo>
                    <a:pt x="43" y="667"/>
                  </a:lnTo>
                  <a:lnTo>
                    <a:pt x="29" y="712"/>
                  </a:lnTo>
                  <a:lnTo>
                    <a:pt x="19" y="756"/>
                  </a:lnTo>
                  <a:lnTo>
                    <a:pt x="11" y="804"/>
                  </a:lnTo>
                  <a:lnTo>
                    <a:pt x="5" y="851"/>
                  </a:lnTo>
                  <a:lnTo>
                    <a:pt x="1" y="899"/>
                  </a:lnTo>
                  <a:lnTo>
                    <a:pt x="0" y="948"/>
                  </a:lnTo>
                  <a:lnTo>
                    <a:pt x="1" y="996"/>
                  </a:lnTo>
                  <a:lnTo>
                    <a:pt x="5" y="1044"/>
                  </a:lnTo>
                  <a:lnTo>
                    <a:pt x="11" y="1091"/>
                  </a:lnTo>
                  <a:lnTo>
                    <a:pt x="19" y="1139"/>
                  </a:lnTo>
                  <a:lnTo>
                    <a:pt x="29" y="1184"/>
                  </a:lnTo>
                  <a:lnTo>
                    <a:pt x="43" y="1228"/>
                  </a:lnTo>
                  <a:lnTo>
                    <a:pt x="57" y="1273"/>
                  </a:lnTo>
                  <a:lnTo>
                    <a:pt x="74" y="1316"/>
                  </a:lnTo>
                  <a:lnTo>
                    <a:pt x="93" y="1358"/>
                  </a:lnTo>
                  <a:lnTo>
                    <a:pt x="114" y="1399"/>
                  </a:lnTo>
                  <a:lnTo>
                    <a:pt x="136" y="1438"/>
                  </a:lnTo>
                  <a:lnTo>
                    <a:pt x="162" y="1477"/>
                  </a:lnTo>
                  <a:lnTo>
                    <a:pt x="188" y="1513"/>
                  </a:lnTo>
                  <a:lnTo>
                    <a:pt x="216" y="1550"/>
                  </a:lnTo>
                  <a:lnTo>
                    <a:pt x="245" y="1585"/>
                  </a:lnTo>
                  <a:lnTo>
                    <a:pt x="277" y="1617"/>
                  </a:lnTo>
                  <a:lnTo>
                    <a:pt x="309" y="1649"/>
                  </a:lnTo>
                  <a:lnTo>
                    <a:pt x="344" y="1678"/>
                  </a:lnTo>
                  <a:lnTo>
                    <a:pt x="381" y="1706"/>
                  </a:lnTo>
                  <a:lnTo>
                    <a:pt x="417" y="1733"/>
                  </a:lnTo>
                  <a:lnTo>
                    <a:pt x="456" y="1758"/>
                  </a:lnTo>
                  <a:lnTo>
                    <a:pt x="495" y="1780"/>
                  </a:lnTo>
                  <a:lnTo>
                    <a:pt x="536" y="1801"/>
                  </a:lnTo>
                  <a:lnTo>
                    <a:pt x="577" y="1821"/>
                  </a:lnTo>
                  <a:lnTo>
                    <a:pt x="621" y="1838"/>
                  </a:lnTo>
                  <a:lnTo>
                    <a:pt x="665" y="1851"/>
                  </a:lnTo>
                  <a:lnTo>
                    <a:pt x="710" y="1865"/>
                  </a:lnTo>
                  <a:lnTo>
                    <a:pt x="755" y="1875"/>
                  </a:lnTo>
                  <a:lnTo>
                    <a:pt x="802" y="1884"/>
                  </a:lnTo>
                  <a:lnTo>
                    <a:pt x="850" y="1889"/>
                  </a:lnTo>
                  <a:lnTo>
                    <a:pt x="897" y="1893"/>
                  </a:lnTo>
                  <a:lnTo>
                    <a:pt x="946" y="1895"/>
                  </a:lnTo>
                  <a:lnTo>
                    <a:pt x="995" y="1893"/>
                  </a:lnTo>
                  <a:lnTo>
                    <a:pt x="1042" y="1889"/>
                  </a:lnTo>
                  <a:lnTo>
                    <a:pt x="1090" y="1884"/>
                  </a:lnTo>
                  <a:lnTo>
                    <a:pt x="1137" y="1875"/>
                  </a:lnTo>
                  <a:lnTo>
                    <a:pt x="1182" y="1865"/>
                  </a:lnTo>
                  <a:lnTo>
                    <a:pt x="1226" y="1851"/>
                  </a:lnTo>
                  <a:lnTo>
                    <a:pt x="1271" y="1838"/>
                  </a:lnTo>
                  <a:lnTo>
                    <a:pt x="1314" y="1821"/>
                  </a:lnTo>
                  <a:lnTo>
                    <a:pt x="1356" y="1801"/>
                  </a:lnTo>
                  <a:lnTo>
                    <a:pt x="1397" y="1780"/>
                  </a:lnTo>
                  <a:lnTo>
                    <a:pt x="1436" y="1758"/>
                  </a:lnTo>
                  <a:lnTo>
                    <a:pt x="1475" y="1733"/>
                  </a:lnTo>
                  <a:lnTo>
                    <a:pt x="1511" y="1706"/>
                  </a:lnTo>
                  <a:lnTo>
                    <a:pt x="1547" y="1678"/>
                  </a:lnTo>
                  <a:lnTo>
                    <a:pt x="1582" y="1649"/>
                  </a:lnTo>
                  <a:lnTo>
                    <a:pt x="1614" y="1617"/>
                  </a:lnTo>
                  <a:lnTo>
                    <a:pt x="1646" y="1585"/>
                  </a:lnTo>
                  <a:lnTo>
                    <a:pt x="1676" y="1550"/>
                  </a:lnTo>
                  <a:lnTo>
                    <a:pt x="1704" y="1513"/>
                  </a:lnTo>
                  <a:lnTo>
                    <a:pt x="1730" y="1477"/>
                  </a:lnTo>
                  <a:lnTo>
                    <a:pt x="1755" y="1438"/>
                  </a:lnTo>
                  <a:lnTo>
                    <a:pt x="1778" y="1399"/>
                  </a:lnTo>
                  <a:lnTo>
                    <a:pt x="1799" y="1358"/>
                  </a:lnTo>
                  <a:lnTo>
                    <a:pt x="1818" y="1316"/>
                  </a:lnTo>
                  <a:lnTo>
                    <a:pt x="1835" y="1273"/>
                  </a:lnTo>
                  <a:lnTo>
                    <a:pt x="1849" y="1228"/>
                  </a:lnTo>
                  <a:lnTo>
                    <a:pt x="1863" y="1184"/>
                  </a:lnTo>
                  <a:lnTo>
                    <a:pt x="1873" y="1139"/>
                  </a:lnTo>
                  <a:lnTo>
                    <a:pt x="1881" y="1091"/>
                  </a:lnTo>
                  <a:lnTo>
                    <a:pt x="1887" y="1044"/>
                  </a:lnTo>
                  <a:lnTo>
                    <a:pt x="1891" y="996"/>
                  </a:lnTo>
                  <a:lnTo>
                    <a:pt x="1892" y="948"/>
                  </a:lnTo>
                  <a:lnTo>
                    <a:pt x="1757" y="948"/>
                  </a:lnTo>
                  <a:lnTo>
                    <a:pt x="1753" y="865"/>
                  </a:lnTo>
                  <a:lnTo>
                    <a:pt x="1740" y="784"/>
                  </a:lnTo>
                  <a:lnTo>
                    <a:pt x="1720" y="707"/>
                  </a:lnTo>
                  <a:lnTo>
                    <a:pt x="1693" y="632"/>
                  </a:lnTo>
                  <a:lnTo>
                    <a:pt x="1659" y="561"/>
                  </a:lnTo>
                  <a:lnTo>
                    <a:pt x="1619" y="495"/>
                  </a:lnTo>
                  <a:lnTo>
                    <a:pt x="1571" y="432"/>
                  </a:lnTo>
                  <a:lnTo>
                    <a:pt x="1519" y="373"/>
                  </a:lnTo>
                  <a:lnTo>
                    <a:pt x="1461" y="322"/>
                  </a:lnTo>
                  <a:lnTo>
                    <a:pt x="1398" y="274"/>
                  </a:lnTo>
                  <a:lnTo>
                    <a:pt x="1332" y="234"/>
                  </a:lnTo>
                  <a:lnTo>
                    <a:pt x="1261" y="200"/>
                  </a:lnTo>
                  <a:lnTo>
                    <a:pt x="1186" y="172"/>
                  </a:lnTo>
                  <a:lnTo>
                    <a:pt x="1109" y="153"/>
                  </a:lnTo>
                  <a:lnTo>
                    <a:pt x="1028" y="140"/>
                  </a:lnTo>
                  <a:lnTo>
                    <a:pt x="946" y="136"/>
                  </a:lnTo>
                  <a:lnTo>
                    <a:pt x="864" y="140"/>
                  </a:lnTo>
                  <a:lnTo>
                    <a:pt x="783" y="153"/>
                  </a:lnTo>
                  <a:lnTo>
                    <a:pt x="706" y="172"/>
                  </a:lnTo>
                  <a:lnTo>
                    <a:pt x="630" y="200"/>
                  </a:lnTo>
                  <a:lnTo>
                    <a:pt x="559" y="234"/>
                  </a:lnTo>
                  <a:lnTo>
                    <a:pt x="494" y="274"/>
                  </a:lnTo>
                  <a:lnTo>
                    <a:pt x="431" y="322"/>
                  </a:lnTo>
                  <a:lnTo>
                    <a:pt x="374" y="373"/>
                  </a:lnTo>
                  <a:lnTo>
                    <a:pt x="321" y="432"/>
                  </a:lnTo>
                  <a:lnTo>
                    <a:pt x="273" y="495"/>
                  </a:lnTo>
                  <a:lnTo>
                    <a:pt x="233" y="561"/>
                  </a:lnTo>
                  <a:lnTo>
                    <a:pt x="199" y="632"/>
                  </a:lnTo>
                  <a:lnTo>
                    <a:pt x="171" y="707"/>
                  </a:lnTo>
                  <a:lnTo>
                    <a:pt x="152" y="784"/>
                  </a:lnTo>
                  <a:lnTo>
                    <a:pt x="139" y="865"/>
                  </a:lnTo>
                  <a:lnTo>
                    <a:pt x="135" y="948"/>
                  </a:lnTo>
                  <a:lnTo>
                    <a:pt x="139" y="1030"/>
                  </a:lnTo>
                  <a:lnTo>
                    <a:pt x="152" y="1111"/>
                  </a:lnTo>
                  <a:lnTo>
                    <a:pt x="171" y="1188"/>
                  </a:lnTo>
                  <a:lnTo>
                    <a:pt x="199" y="1263"/>
                  </a:lnTo>
                  <a:lnTo>
                    <a:pt x="233" y="1335"/>
                  </a:lnTo>
                  <a:lnTo>
                    <a:pt x="273" y="1400"/>
                  </a:lnTo>
                  <a:lnTo>
                    <a:pt x="321" y="1463"/>
                  </a:lnTo>
                  <a:lnTo>
                    <a:pt x="374" y="1520"/>
                  </a:lnTo>
                  <a:lnTo>
                    <a:pt x="431" y="1573"/>
                  </a:lnTo>
                  <a:lnTo>
                    <a:pt x="494" y="1621"/>
                  </a:lnTo>
                  <a:lnTo>
                    <a:pt x="559" y="1661"/>
                  </a:lnTo>
                  <a:lnTo>
                    <a:pt x="630" y="1695"/>
                  </a:lnTo>
                  <a:lnTo>
                    <a:pt x="706" y="1723"/>
                  </a:lnTo>
                  <a:lnTo>
                    <a:pt x="783" y="1743"/>
                  </a:lnTo>
                  <a:lnTo>
                    <a:pt x="864" y="1755"/>
                  </a:lnTo>
                  <a:lnTo>
                    <a:pt x="946" y="1759"/>
                  </a:lnTo>
                  <a:lnTo>
                    <a:pt x="1028" y="1755"/>
                  </a:lnTo>
                  <a:lnTo>
                    <a:pt x="1109" y="1743"/>
                  </a:lnTo>
                  <a:lnTo>
                    <a:pt x="1186" y="1723"/>
                  </a:lnTo>
                  <a:lnTo>
                    <a:pt x="1261" y="1695"/>
                  </a:lnTo>
                  <a:lnTo>
                    <a:pt x="1332" y="1661"/>
                  </a:lnTo>
                  <a:lnTo>
                    <a:pt x="1398" y="1621"/>
                  </a:lnTo>
                  <a:lnTo>
                    <a:pt x="1461" y="1573"/>
                  </a:lnTo>
                  <a:lnTo>
                    <a:pt x="1519" y="1520"/>
                  </a:lnTo>
                  <a:lnTo>
                    <a:pt x="1571" y="1463"/>
                  </a:lnTo>
                  <a:lnTo>
                    <a:pt x="1619" y="1400"/>
                  </a:lnTo>
                  <a:lnTo>
                    <a:pt x="1659" y="1335"/>
                  </a:lnTo>
                  <a:lnTo>
                    <a:pt x="1693" y="1263"/>
                  </a:lnTo>
                  <a:lnTo>
                    <a:pt x="1720" y="1188"/>
                  </a:lnTo>
                  <a:lnTo>
                    <a:pt x="1740" y="1111"/>
                  </a:lnTo>
                  <a:lnTo>
                    <a:pt x="1753" y="1030"/>
                  </a:lnTo>
                  <a:lnTo>
                    <a:pt x="1757" y="948"/>
                  </a:lnTo>
                  <a:lnTo>
                    <a:pt x="1892" y="948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88"/>
            <p:cNvSpPr>
              <a:spLocks/>
            </p:cNvSpPr>
            <p:nvPr/>
          </p:nvSpPr>
          <p:spPr bwMode="auto">
            <a:xfrm>
              <a:off x="2965" y="1778"/>
              <a:ext cx="812" cy="813"/>
            </a:xfrm>
            <a:custGeom>
              <a:avLst/>
              <a:gdLst/>
              <a:ahLst/>
              <a:cxnLst>
                <a:cxn ang="0">
                  <a:pos x="1607" y="649"/>
                </a:cxn>
                <a:cxn ang="0">
                  <a:pos x="1526" y="426"/>
                </a:cxn>
                <a:cxn ang="0">
                  <a:pos x="1385" y="238"/>
                </a:cxn>
                <a:cxn ang="0">
                  <a:pos x="1198" y="97"/>
                </a:cxn>
                <a:cxn ang="0">
                  <a:pos x="975" y="16"/>
                </a:cxn>
                <a:cxn ang="0">
                  <a:pos x="730" y="4"/>
                </a:cxn>
                <a:cxn ang="0">
                  <a:pos x="496" y="64"/>
                </a:cxn>
                <a:cxn ang="0">
                  <a:pos x="295" y="185"/>
                </a:cxn>
                <a:cxn ang="0">
                  <a:pos x="139" y="359"/>
                </a:cxn>
                <a:cxn ang="0">
                  <a:pos x="36" y="571"/>
                </a:cxn>
                <a:cxn ang="0">
                  <a:pos x="0" y="813"/>
                </a:cxn>
                <a:cxn ang="0">
                  <a:pos x="36" y="1054"/>
                </a:cxn>
                <a:cxn ang="0">
                  <a:pos x="139" y="1267"/>
                </a:cxn>
                <a:cxn ang="0">
                  <a:pos x="295" y="1440"/>
                </a:cxn>
                <a:cxn ang="0">
                  <a:pos x="496" y="1561"/>
                </a:cxn>
                <a:cxn ang="0">
                  <a:pos x="730" y="1621"/>
                </a:cxn>
                <a:cxn ang="0">
                  <a:pos x="975" y="1609"/>
                </a:cxn>
                <a:cxn ang="0">
                  <a:pos x="1198" y="1528"/>
                </a:cxn>
                <a:cxn ang="0">
                  <a:pos x="1385" y="1387"/>
                </a:cxn>
                <a:cxn ang="0">
                  <a:pos x="1526" y="1200"/>
                </a:cxn>
                <a:cxn ang="0">
                  <a:pos x="1607" y="976"/>
                </a:cxn>
                <a:cxn ang="0">
                  <a:pos x="1487" y="813"/>
                </a:cxn>
                <a:cxn ang="0">
                  <a:pos x="1457" y="611"/>
                </a:cxn>
                <a:cxn ang="0">
                  <a:pos x="1372" y="435"/>
                </a:cxn>
                <a:cxn ang="0">
                  <a:pos x="1242" y="292"/>
                </a:cxn>
                <a:cxn ang="0">
                  <a:pos x="1074" y="190"/>
                </a:cxn>
                <a:cxn ang="0">
                  <a:pos x="880" y="141"/>
                </a:cxn>
                <a:cxn ang="0">
                  <a:pos x="676" y="150"/>
                </a:cxn>
                <a:cxn ang="0">
                  <a:pos x="489" y="217"/>
                </a:cxn>
                <a:cxn ang="0">
                  <a:pos x="335" y="335"/>
                </a:cxn>
                <a:cxn ang="0">
                  <a:pos x="217" y="490"/>
                </a:cxn>
                <a:cxn ang="0">
                  <a:pos x="150" y="677"/>
                </a:cxn>
                <a:cxn ang="0">
                  <a:pos x="141" y="881"/>
                </a:cxn>
                <a:cxn ang="0">
                  <a:pos x="189" y="1075"/>
                </a:cxn>
                <a:cxn ang="0">
                  <a:pos x="291" y="1243"/>
                </a:cxn>
                <a:cxn ang="0">
                  <a:pos x="435" y="1373"/>
                </a:cxn>
                <a:cxn ang="0">
                  <a:pos x="611" y="1458"/>
                </a:cxn>
                <a:cxn ang="0">
                  <a:pos x="812" y="1489"/>
                </a:cxn>
                <a:cxn ang="0">
                  <a:pos x="1013" y="1458"/>
                </a:cxn>
                <a:cxn ang="0">
                  <a:pos x="1189" y="1373"/>
                </a:cxn>
                <a:cxn ang="0">
                  <a:pos x="1332" y="1243"/>
                </a:cxn>
                <a:cxn ang="0">
                  <a:pos x="1434" y="1075"/>
                </a:cxn>
                <a:cxn ang="0">
                  <a:pos x="1483" y="881"/>
                </a:cxn>
              </a:cxnLst>
              <a:rect l="0" t="0" r="r" b="b"/>
              <a:pathLst>
                <a:path w="1624" h="1626">
                  <a:moveTo>
                    <a:pt x="1624" y="813"/>
                  </a:moveTo>
                  <a:lnTo>
                    <a:pt x="1620" y="730"/>
                  </a:lnTo>
                  <a:lnTo>
                    <a:pt x="1607" y="649"/>
                  </a:lnTo>
                  <a:lnTo>
                    <a:pt x="1588" y="571"/>
                  </a:lnTo>
                  <a:lnTo>
                    <a:pt x="1560" y="497"/>
                  </a:lnTo>
                  <a:lnTo>
                    <a:pt x="1526" y="426"/>
                  </a:lnTo>
                  <a:lnTo>
                    <a:pt x="1485" y="359"/>
                  </a:lnTo>
                  <a:lnTo>
                    <a:pt x="1438" y="296"/>
                  </a:lnTo>
                  <a:lnTo>
                    <a:pt x="1385" y="238"/>
                  </a:lnTo>
                  <a:lnTo>
                    <a:pt x="1328" y="185"/>
                  </a:lnTo>
                  <a:lnTo>
                    <a:pt x="1265" y="139"/>
                  </a:lnTo>
                  <a:lnTo>
                    <a:pt x="1198" y="97"/>
                  </a:lnTo>
                  <a:lnTo>
                    <a:pt x="1127" y="64"/>
                  </a:lnTo>
                  <a:lnTo>
                    <a:pt x="1053" y="36"/>
                  </a:lnTo>
                  <a:lnTo>
                    <a:pt x="975" y="16"/>
                  </a:lnTo>
                  <a:lnTo>
                    <a:pt x="894" y="4"/>
                  </a:lnTo>
                  <a:lnTo>
                    <a:pt x="812" y="0"/>
                  </a:lnTo>
                  <a:lnTo>
                    <a:pt x="730" y="4"/>
                  </a:lnTo>
                  <a:lnTo>
                    <a:pt x="649" y="16"/>
                  </a:lnTo>
                  <a:lnTo>
                    <a:pt x="570" y="36"/>
                  </a:lnTo>
                  <a:lnTo>
                    <a:pt x="496" y="64"/>
                  </a:lnTo>
                  <a:lnTo>
                    <a:pt x="425" y="97"/>
                  </a:lnTo>
                  <a:lnTo>
                    <a:pt x="358" y="139"/>
                  </a:lnTo>
                  <a:lnTo>
                    <a:pt x="295" y="185"/>
                  </a:lnTo>
                  <a:lnTo>
                    <a:pt x="238" y="238"/>
                  </a:lnTo>
                  <a:lnTo>
                    <a:pt x="185" y="296"/>
                  </a:lnTo>
                  <a:lnTo>
                    <a:pt x="139" y="359"/>
                  </a:lnTo>
                  <a:lnTo>
                    <a:pt x="97" y="426"/>
                  </a:lnTo>
                  <a:lnTo>
                    <a:pt x="64" y="497"/>
                  </a:lnTo>
                  <a:lnTo>
                    <a:pt x="36" y="571"/>
                  </a:lnTo>
                  <a:lnTo>
                    <a:pt x="16" y="649"/>
                  </a:lnTo>
                  <a:lnTo>
                    <a:pt x="4" y="730"/>
                  </a:lnTo>
                  <a:lnTo>
                    <a:pt x="0" y="813"/>
                  </a:lnTo>
                  <a:lnTo>
                    <a:pt x="4" y="895"/>
                  </a:lnTo>
                  <a:lnTo>
                    <a:pt x="16" y="976"/>
                  </a:lnTo>
                  <a:lnTo>
                    <a:pt x="36" y="1054"/>
                  </a:lnTo>
                  <a:lnTo>
                    <a:pt x="64" y="1128"/>
                  </a:lnTo>
                  <a:lnTo>
                    <a:pt x="97" y="1200"/>
                  </a:lnTo>
                  <a:lnTo>
                    <a:pt x="139" y="1267"/>
                  </a:lnTo>
                  <a:lnTo>
                    <a:pt x="185" y="1330"/>
                  </a:lnTo>
                  <a:lnTo>
                    <a:pt x="238" y="1387"/>
                  </a:lnTo>
                  <a:lnTo>
                    <a:pt x="295" y="1440"/>
                  </a:lnTo>
                  <a:lnTo>
                    <a:pt x="358" y="1486"/>
                  </a:lnTo>
                  <a:lnTo>
                    <a:pt x="425" y="1528"/>
                  </a:lnTo>
                  <a:lnTo>
                    <a:pt x="496" y="1561"/>
                  </a:lnTo>
                  <a:lnTo>
                    <a:pt x="570" y="1589"/>
                  </a:lnTo>
                  <a:lnTo>
                    <a:pt x="649" y="1609"/>
                  </a:lnTo>
                  <a:lnTo>
                    <a:pt x="730" y="1621"/>
                  </a:lnTo>
                  <a:lnTo>
                    <a:pt x="812" y="1626"/>
                  </a:lnTo>
                  <a:lnTo>
                    <a:pt x="894" y="1621"/>
                  </a:lnTo>
                  <a:lnTo>
                    <a:pt x="975" y="1609"/>
                  </a:lnTo>
                  <a:lnTo>
                    <a:pt x="1053" y="1589"/>
                  </a:lnTo>
                  <a:lnTo>
                    <a:pt x="1127" y="1561"/>
                  </a:lnTo>
                  <a:lnTo>
                    <a:pt x="1198" y="1528"/>
                  </a:lnTo>
                  <a:lnTo>
                    <a:pt x="1265" y="1486"/>
                  </a:lnTo>
                  <a:lnTo>
                    <a:pt x="1328" y="1440"/>
                  </a:lnTo>
                  <a:lnTo>
                    <a:pt x="1385" y="1387"/>
                  </a:lnTo>
                  <a:lnTo>
                    <a:pt x="1438" y="1330"/>
                  </a:lnTo>
                  <a:lnTo>
                    <a:pt x="1485" y="1267"/>
                  </a:lnTo>
                  <a:lnTo>
                    <a:pt x="1526" y="1200"/>
                  </a:lnTo>
                  <a:lnTo>
                    <a:pt x="1560" y="1128"/>
                  </a:lnTo>
                  <a:lnTo>
                    <a:pt x="1588" y="1054"/>
                  </a:lnTo>
                  <a:lnTo>
                    <a:pt x="1607" y="976"/>
                  </a:lnTo>
                  <a:lnTo>
                    <a:pt x="1620" y="895"/>
                  </a:lnTo>
                  <a:lnTo>
                    <a:pt x="1624" y="813"/>
                  </a:lnTo>
                  <a:lnTo>
                    <a:pt x="1487" y="813"/>
                  </a:lnTo>
                  <a:lnTo>
                    <a:pt x="1483" y="744"/>
                  </a:lnTo>
                  <a:lnTo>
                    <a:pt x="1473" y="677"/>
                  </a:lnTo>
                  <a:lnTo>
                    <a:pt x="1457" y="611"/>
                  </a:lnTo>
                  <a:lnTo>
                    <a:pt x="1434" y="550"/>
                  </a:lnTo>
                  <a:lnTo>
                    <a:pt x="1406" y="490"/>
                  </a:lnTo>
                  <a:lnTo>
                    <a:pt x="1372" y="435"/>
                  </a:lnTo>
                  <a:lnTo>
                    <a:pt x="1332" y="382"/>
                  </a:lnTo>
                  <a:lnTo>
                    <a:pt x="1289" y="335"/>
                  </a:lnTo>
                  <a:lnTo>
                    <a:pt x="1242" y="292"/>
                  </a:lnTo>
                  <a:lnTo>
                    <a:pt x="1189" y="252"/>
                  </a:lnTo>
                  <a:lnTo>
                    <a:pt x="1134" y="217"/>
                  </a:lnTo>
                  <a:lnTo>
                    <a:pt x="1074" y="190"/>
                  </a:lnTo>
                  <a:lnTo>
                    <a:pt x="1013" y="167"/>
                  </a:lnTo>
                  <a:lnTo>
                    <a:pt x="947" y="150"/>
                  </a:lnTo>
                  <a:lnTo>
                    <a:pt x="880" y="141"/>
                  </a:lnTo>
                  <a:lnTo>
                    <a:pt x="812" y="136"/>
                  </a:lnTo>
                  <a:lnTo>
                    <a:pt x="743" y="141"/>
                  </a:lnTo>
                  <a:lnTo>
                    <a:pt x="676" y="150"/>
                  </a:lnTo>
                  <a:lnTo>
                    <a:pt x="611" y="167"/>
                  </a:lnTo>
                  <a:lnTo>
                    <a:pt x="549" y="190"/>
                  </a:lnTo>
                  <a:lnTo>
                    <a:pt x="489" y="217"/>
                  </a:lnTo>
                  <a:lnTo>
                    <a:pt x="435" y="252"/>
                  </a:lnTo>
                  <a:lnTo>
                    <a:pt x="382" y="292"/>
                  </a:lnTo>
                  <a:lnTo>
                    <a:pt x="335" y="335"/>
                  </a:lnTo>
                  <a:lnTo>
                    <a:pt x="291" y="382"/>
                  </a:lnTo>
                  <a:lnTo>
                    <a:pt x="252" y="435"/>
                  </a:lnTo>
                  <a:lnTo>
                    <a:pt x="217" y="490"/>
                  </a:lnTo>
                  <a:lnTo>
                    <a:pt x="189" y="550"/>
                  </a:lnTo>
                  <a:lnTo>
                    <a:pt x="167" y="611"/>
                  </a:lnTo>
                  <a:lnTo>
                    <a:pt x="150" y="677"/>
                  </a:lnTo>
                  <a:lnTo>
                    <a:pt x="141" y="744"/>
                  </a:lnTo>
                  <a:lnTo>
                    <a:pt x="136" y="813"/>
                  </a:lnTo>
                  <a:lnTo>
                    <a:pt x="141" y="881"/>
                  </a:lnTo>
                  <a:lnTo>
                    <a:pt x="150" y="948"/>
                  </a:lnTo>
                  <a:lnTo>
                    <a:pt x="167" y="1014"/>
                  </a:lnTo>
                  <a:lnTo>
                    <a:pt x="189" y="1075"/>
                  </a:lnTo>
                  <a:lnTo>
                    <a:pt x="217" y="1135"/>
                  </a:lnTo>
                  <a:lnTo>
                    <a:pt x="252" y="1190"/>
                  </a:lnTo>
                  <a:lnTo>
                    <a:pt x="291" y="1243"/>
                  </a:lnTo>
                  <a:lnTo>
                    <a:pt x="335" y="1290"/>
                  </a:lnTo>
                  <a:lnTo>
                    <a:pt x="382" y="1334"/>
                  </a:lnTo>
                  <a:lnTo>
                    <a:pt x="435" y="1373"/>
                  </a:lnTo>
                  <a:lnTo>
                    <a:pt x="489" y="1408"/>
                  </a:lnTo>
                  <a:lnTo>
                    <a:pt x="549" y="1436"/>
                  </a:lnTo>
                  <a:lnTo>
                    <a:pt x="611" y="1458"/>
                  </a:lnTo>
                  <a:lnTo>
                    <a:pt x="676" y="1475"/>
                  </a:lnTo>
                  <a:lnTo>
                    <a:pt x="743" y="1485"/>
                  </a:lnTo>
                  <a:lnTo>
                    <a:pt x="812" y="1489"/>
                  </a:lnTo>
                  <a:lnTo>
                    <a:pt x="880" y="1485"/>
                  </a:lnTo>
                  <a:lnTo>
                    <a:pt x="947" y="1475"/>
                  </a:lnTo>
                  <a:lnTo>
                    <a:pt x="1013" y="1458"/>
                  </a:lnTo>
                  <a:lnTo>
                    <a:pt x="1074" y="1436"/>
                  </a:lnTo>
                  <a:lnTo>
                    <a:pt x="1134" y="1408"/>
                  </a:lnTo>
                  <a:lnTo>
                    <a:pt x="1189" y="1373"/>
                  </a:lnTo>
                  <a:lnTo>
                    <a:pt x="1242" y="1334"/>
                  </a:lnTo>
                  <a:lnTo>
                    <a:pt x="1289" y="1290"/>
                  </a:lnTo>
                  <a:lnTo>
                    <a:pt x="1332" y="1243"/>
                  </a:lnTo>
                  <a:lnTo>
                    <a:pt x="1372" y="1190"/>
                  </a:lnTo>
                  <a:lnTo>
                    <a:pt x="1406" y="1135"/>
                  </a:lnTo>
                  <a:lnTo>
                    <a:pt x="1434" y="1075"/>
                  </a:lnTo>
                  <a:lnTo>
                    <a:pt x="1457" y="1014"/>
                  </a:lnTo>
                  <a:lnTo>
                    <a:pt x="1473" y="948"/>
                  </a:lnTo>
                  <a:lnTo>
                    <a:pt x="1483" y="881"/>
                  </a:lnTo>
                  <a:lnTo>
                    <a:pt x="1487" y="813"/>
                  </a:lnTo>
                  <a:lnTo>
                    <a:pt x="1624" y="813"/>
                  </a:lnTo>
                  <a:close/>
                </a:path>
              </a:pathLst>
            </a:custGeom>
            <a:solidFill>
              <a:srgbClr val="FFD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89"/>
            <p:cNvSpPr>
              <a:spLocks/>
            </p:cNvSpPr>
            <p:nvPr/>
          </p:nvSpPr>
          <p:spPr bwMode="auto">
            <a:xfrm>
              <a:off x="3032" y="1846"/>
              <a:ext cx="677" cy="677"/>
            </a:xfrm>
            <a:custGeom>
              <a:avLst/>
              <a:gdLst/>
              <a:ahLst/>
              <a:cxnLst>
                <a:cxn ang="0">
                  <a:pos x="1340" y="542"/>
                </a:cxn>
                <a:cxn ang="0">
                  <a:pos x="1271" y="355"/>
                </a:cxn>
                <a:cxn ang="0">
                  <a:pos x="1156" y="198"/>
                </a:cxn>
                <a:cxn ang="0">
                  <a:pos x="999" y="82"/>
                </a:cxn>
                <a:cxn ang="0">
                  <a:pos x="812" y="14"/>
                </a:cxn>
                <a:cxn ang="0">
                  <a:pos x="608" y="4"/>
                </a:cxn>
                <a:cxn ang="0">
                  <a:pos x="414" y="53"/>
                </a:cxn>
                <a:cxn ang="0">
                  <a:pos x="247" y="155"/>
                </a:cxn>
                <a:cxn ang="0">
                  <a:pos x="116" y="299"/>
                </a:cxn>
                <a:cxn ang="0">
                  <a:pos x="31" y="476"/>
                </a:cxn>
                <a:cxn ang="0">
                  <a:pos x="0" y="678"/>
                </a:cxn>
                <a:cxn ang="0">
                  <a:pos x="31" y="879"/>
                </a:cxn>
                <a:cxn ang="0">
                  <a:pos x="116" y="1056"/>
                </a:cxn>
                <a:cxn ang="0">
                  <a:pos x="247" y="1200"/>
                </a:cxn>
                <a:cxn ang="0">
                  <a:pos x="414" y="1302"/>
                </a:cxn>
                <a:cxn ang="0">
                  <a:pos x="608" y="1351"/>
                </a:cxn>
                <a:cxn ang="0">
                  <a:pos x="812" y="1341"/>
                </a:cxn>
                <a:cxn ang="0">
                  <a:pos x="999" y="1273"/>
                </a:cxn>
                <a:cxn ang="0">
                  <a:pos x="1156" y="1157"/>
                </a:cxn>
                <a:cxn ang="0">
                  <a:pos x="1271" y="1000"/>
                </a:cxn>
                <a:cxn ang="0">
                  <a:pos x="1340" y="813"/>
                </a:cxn>
                <a:cxn ang="0">
                  <a:pos x="1217" y="678"/>
                </a:cxn>
                <a:cxn ang="0">
                  <a:pos x="1193" y="517"/>
                </a:cxn>
                <a:cxn ang="0">
                  <a:pos x="1125" y="376"/>
                </a:cxn>
                <a:cxn ang="0">
                  <a:pos x="1020" y="261"/>
                </a:cxn>
                <a:cxn ang="0">
                  <a:pos x="886" y="180"/>
                </a:cxn>
                <a:cxn ang="0">
                  <a:pos x="731" y="140"/>
                </a:cxn>
                <a:cxn ang="0">
                  <a:pos x="568" y="148"/>
                </a:cxn>
                <a:cxn ang="0">
                  <a:pos x="420" y="203"/>
                </a:cxn>
                <a:cxn ang="0">
                  <a:pos x="296" y="296"/>
                </a:cxn>
                <a:cxn ang="0">
                  <a:pos x="202" y="421"/>
                </a:cxn>
                <a:cxn ang="0">
                  <a:pos x="148" y="569"/>
                </a:cxn>
                <a:cxn ang="0">
                  <a:pos x="140" y="732"/>
                </a:cxn>
                <a:cxn ang="0">
                  <a:pos x="180" y="887"/>
                </a:cxn>
                <a:cxn ang="0">
                  <a:pos x="261" y="1021"/>
                </a:cxn>
                <a:cxn ang="0">
                  <a:pos x="375" y="1126"/>
                </a:cxn>
                <a:cxn ang="0">
                  <a:pos x="516" y="1195"/>
                </a:cxn>
                <a:cxn ang="0">
                  <a:pos x="677" y="1218"/>
                </a:cxn>
                <a:cxn ang="0">
                  <a:pos x="837" y="1195"/>
                </a:cxn>
                <a:cxn ang="0">
                  <a:pos x="978" y="1126"/>
                </a:cxn>
                <a:cxn ang="0">
                  <a:pos x="1093" y="1021"/>
                </a:cxn>
                <a:cxn ang="0">
                  <a:pos x="1174" y="887"/>
                </a:cxn>
                <a:cxn ang="0">
                  <a:pos x="1214" y="732"/>
                </a:cxn>
              </a:cxnLst>
              <a:rect l="0" t="0" r="r" b="b"/>
              <a:pathLst>
                <a:path w="1354" h="1355">
                  <a:moveTo>
                    <a:pt x="1354" y="678"/>
                  </a:moveTo>
                  <a:lnTo>
                    <a:pt x="1350" y="609"/>
                  </a:lnTo>
                  <a:lnTo>
                    <a:pt x="1340" y="542"/>
                  </a:lnTo>
                  <a:lnTo>
                    <a:pt x="1323" y="476"/>
                  </a:lnTo>
                  <a:lnTo>
                    <a:pt x="1301" y="415"/>
                  </a:lnTo>
                  <a:lnTo>
                    <a:pt x="1271" y="355"/>
                  </a:lnTo>
                  <a:lnTo>
                    <a:pt x="1238" y="299"/>
                  </a:lnTo>
                  <a:lnTo>
                    <a:pt x="1199" y="247"/>
                  </a:lnTo>
                  <a:lnTo>
                    <a:pt x="1156" y="198"/>
                  </a:lnTo>
                  <a:lnTo>
                    <a:pt x="1107" y="155"/>
                  </a:lnTo>
                  <a:lnTo>
                    <a:pt x="1055" y="116"/>
                  </a:lnTo>
                  <a:lnTo>
                    <a:pt x="999" y="82"/>
                  </a:lnTo>
                  <a:lnTo>
                    <a:pt x="939" y="53"/>
                  </a:lnTo>
                  <a:lnTo>
                    <a:pt x="878" y="31"/>
                  </a:lnTo>
                  <a:lnTo>
                    <a:pt x="812" y="14"/>
                  </a:lnTo>
                  <a:lnTo>
                    <a:pt x="745" y="4"/>
                  </a:lnTo>
                  <a:lnTo>
                    <a:pt x="677" y="0"/>
                  </a:lnTo>
                  <a:lnTo>
                    <a:pt x="608" y="4"/>
                  </a:lnTo>
                  <a:lnTo>
                    <a:pt x="541" y="14"/>
                  </a:lnTo>
                  <a:lnTo>
                    <a:pt x="476" y="31"/>
                  </a:lnTo>
                  <a:lnTo>
                    <a:pt x="414" y="53"/>
                  </a:lnTo>
                  <a:lnTo>
                    <a:pt x="354" y="82"/>
                  </a:lnTo>
                  <a:lnTo>
                    <a:pt x="299" y="116"/>
                  </a:lnTo>
                  <a:lnTo>
                    <a:pt x="247" y="155"/>
                  </a:lnTo>
                  <a:lnTo>
                    <a:pt x="198" y="198"/>
                  </a:lnTo>
                  <a:lnTo>
                    <a:pt x="155" y="247"/>
                  </a:lnTo>
                  <a:lnTo>
                    <a:pt x="116" y="299"/>
                  </a:lnTo>
                  <a:lnTo>
                    <a:pt x="82" y="355"/>
                  </a:lnTo>
                  <a:lnTo>
                    <a:pt x="53" y="415"/>
                  </a:lnTo>
                  <a:lnTo>
                    <a:pt x="31" y="476"/>
                  </a:lnTo>
                  <a:lnTo>
                    <a:pt x="14" y="542"/>
                  </a:lnTo>
                  <a:lnTo>
                    <a:pt x="4" y="609"/>
                  </a:lnTo>
                  <a:lnTo>
                    <a:pt x="0" y="678"/>
                  </a:lnTo>
                  <a:lnTo>
                    <a:pt x="4" y="746"/>
                  </a:lnTo>
                  <a:lnTo>
                    <a:pt x="14" y="813"/>
                  </a:lnTo>
                  <a:lnTo>
                    <a:pt x="31" y="879"/>
                  </a:lnTo>
                  <a:lnTo>
                    <a:pt x="53" y="940"/>
                  </a:lnTo>
                  <a:lnTo>
                    <a:pt x="82" y="1000"/>
                  </a:lnTo>
                  <a:lnTo>
                    <a:pt x="116" y="1056"/>
                  </a:lnTo>
                  <a:lnTo>
                    <a:pt x="155" y="1108"/>
                  </a:lnTo>
                  <a:lnTo>
                    <a:pt x="198" y="1157"/>
                  </a:lnTo>
                  <a:lnTo>
                    <a:pt x="247" y="1200"/>
                  </a:lnTo>
                  <a:lnTo>
                    <a:pt x="299" y="1239"/>
                  </a:lnTo>
                  <a:lnTo>
                    <a:pt x="354" y="1273"/>
                  </a:lnTo>
                  <a:lnTo>
                    <a:pt x="414" y="1302"/>
                  </a:lnTo>
                  <a:lnTo>
                    <a:pt x="476" y="1324"/>
                  </a:lnTo>
                  <a:lnTo>
                    <a:pt x="541" y="1341"/>
                  </a:lnTo>
                  <a:lnTo>
                    <a:pt x="608" y="1351"/>
                  </a:lnTo>
                  <a:lnTo>
                    <a:pt x="677" y="1355"/>
                  </a:lnTo>
                  <a:lnTo>
                    <a:pt x="745" y="1351"/>
                  </a:lnTo>
                  <a:lnTo>
                    <a:pt x="812" y="1341"/>
                  </a:lnTo>
                  <a:lnTo>
                    <a:pt x="878" y="1324"/>
                  </a:lnTo>
                  <a:lnTo>
                    <a:pt x="939" y="1302"/>
                  </a:lnTo>
                  <a:lnTo>
                    <a:pt x="999" y="1273"/>
                  </a:lnTo>
                  <a:lnTo>
                    <a:pt x="1055" y="1239"/>
                  </a:lnTo>
                  <a:lnTo>
                    <a:pt x="1107" y="1200"/>
                  </a:lnTo>
                  <a:lnTo>
                    <a:pt x="1156" y="1157"/>
                  </a:lnTo>
                  <a:lnTo>
                    <a:pt x="1199" y="1108"/>
                  </a:lnTo>
                  <a:lnTo>
                    <a:pt x="1238" y="1056"/>
                  </a:lnTo>
                  <a:lnTo>
                    <a:pt x="1271" y="1000"/>
                  </a:lnTo>
                  <a:lnTo>
                    <a:pt x="1301" y="940"/>
                  </a:lnTo>
                  <a:lnTo>
                    <a:pt x="1323" y="879"/>
                  </a:lnTo>
                  <a:lnTo>
                    <a:pt x="1340" y="813"/>
                  </a:lnTo>
                  <a:lnTo>
                    <a:pt x="1350" y="746"/>
                  </a:lnTo>
                  <a:lnTo>
                    <a:pt x="1354" y="678"/>
                  </a:lnTo>
                  <a:lnTo>
                    <a:pt x="1217" y="678"/>
                  </a:lnTo>
                  <a:lnTo>
                    <a:pt x="1214" y="623"/>
                  </a:lnTo>
                  <a:lnTo>
                    <a:pt x="1206" y="569"/>
                  </a:lnTo>
                  <a:lnTo>
                    <a:pt x="1193" y="517"/>
                  </a:lnTo>
                  <a:lnTo>
                    <a:pt x="1174" y="468"/>
                  </a:lnTo>
                  <a:lnTo>
                    <a:pt x="1151" y="421"/>
                  </a:lnTo>
                  <a:lnTo>
                    <a:pt x="1125" y="376"/>
                  </a:lnTo>
                  <a:lnTo>
                    <a:pt x="1093" y="334"/>
                  </a:lnTo>
                  <a:lnTo>
                    <a:pt x="1058" y="296"/>
                  </a:lnTo>
                  <a:lnTo>
                    <a:pt x="1020" y="261"/>
                  </a:lnTo>
                  <a:lnTo>
                    <a:pt x="978" y="229"/>
                  </a:lnTo>
                  <a:lnTo>
                    <a:pt x="934" y="203"/>
                  </a:lnTo>
                  <a:lnTo>
                    <a:pt x="886" y="180"/>
                  </a:lnTo>
                  <a:lnTo>
                    <a:pt x="837" y="161"/>
                  </a:lnTo>
                  <a:lnTo>
                    <a:pt x="786" y="148"/>
                  </a:lnTo>
                  <a:lnTo>
                    <a:pt x="731" y="140"/>
                  </a:lnTo>
                  <a:lnTo>
                    <a:pt x="677" y="137"/>
                  </a:lnTo>
                  <a:lnTo>
                    <a:pt x="622" y="140"/>
                  </a:lnTo>
                  <a:lnTo>
                    <a:pt x="568" y="148"/>
                  </a:lnTo>
                  <a:lnTo>
                    <a:pt x="516" y="161"/>
                  </a:lnTo>
                  <a:lnTo>
                    <a:pt x="468" y="180"/>
                  </a:lnTo>
                  <a:lnTo>
                    <a:pt x="420" y="203"/>
                  </a:lnTo>
                  <a:lnTo>
                    <a:pt x="375" y="229"/>
                  </a:lnTo>
                  <a:lnTo>
                    <a:pt x="334" y="261"/>
                  </a:lnTo>
                  <a:lnTo>
                    <a:pt x="296" y="296"/>
                  </a:lnTo>
                  <a:lnTo>
                    <a:pt x="261" y="334"/>
                  </a:lnTo>
                  <a:lnTo>
                    <a:pt x="229" y="376"/>
                  </a:lnTo>
                  <a:lnTo>
                    <a:pt x="202" y="421"/>
                  </a:lnTo>
                  <a:lnTo>
                    <a:pt x="180" y="468"/>
                  </a:lnTo>
                  <a:lnTo>
                    <a:pt x="160" y="517"/>
                  </a:lnTo>
                  <a:lnTo>
                    <a:pt x="148" y="569"/>
                  </a:lnTo>
                  <a:lnTo>
                    <a:pt x="140" y="623"/>
                  </a:lnTo>
                  <a:lnTo>
                    <a:pt x="137" y="678"/>
                  </a:lnTo>
                  <a:lnTo>
                    <a:pt x="140" y="732"/>
                  </a:lnTo>
                  <a:lnTo>
                    <a:pt x="148" y="787"/>
                  </a:lnTo>
                  <a:lnTo>
                    <a:pt x="160" y="838"/>
                  </a:lnTo>
                  <a:lnTo>
                    <a:pt x="180" y="887"/>
                  </a:lnTo>
                  <a:lnTo>
                    <a:pt x="202" y="935"/>
                  </a:lnTo>
                  <a:lnTo>
                    <a:pt x="229" y="979"/>
                  </a:lnTo>
                  <a:lnTo>
                    <a:pt x="261" y="1021"/>
                  </a:lnTo>
                  <a:lnTo>
                    <a:pt x="296" y="1059"/>
                  </a:lnTo>
                  <a:lnTo>
                    <a:pt x="334" y="1094"/>
                  </a:lnTo>
                  <a:lnTo>
                    <a:pt x="375" y="1126"/>
                  </a:lnTo>
                  <a:lnTo>
                    <a:pt x="420" y="1153"/>
                  </a:lnTo>
                  <a:lnTo>
                    <a:pt x="468" y="1175"/>
                  </a:lnTo>
                  <a:lnTo>
                    <a:pt x="516" y="1195"/>
                  </a:lnTo>
                  <a:lnTo>
                    <a:pt x="568" y="1207"/>
                  </a:lnTo>
                  <a:lnTo>
                    <a:pt x="622" y="1215"/>
                  </a:lnTo>
                  <a:lnTo>
                    <a:pt x="677" y="1218"/>
                  </a:lnTo>
                  <a:lnTo>
                    <a:pt x="731" y="1215"/>
                  </a:lnTo>
                  <a:lnTo>
                    <a:pt x="786" y="1207"/>
                  </a:lnTo>
                  <a:lnTo>
                    <a:pt x="837" y="1195"/>
                  </a:lnTo>
                  <a:lnTo>
                    <a:pt x="886" y="1175"/>
                  </a:lnTo>
                  <a:lnTo>
                    <a:pt x="934" y="1153"/>
                  </a:lnTo>
                  <a:lnTo>
                    <a:pt x="978" y="1126"/>
                  </a:lnTo>
                  <a:lnTo>
                    <a:pt x="1020" y="1094"/>
                  </a:lnTo>
                  <a:lnTo>
                    <a:pt x="1058" y="1059"/>
                  </a:lnTo>
                  <a:lnTo>
                    <a:pt x="1093" y="1021"/>
                  </a:lnTo>
                  <a:lnTo>
                    <a:pt x="1125" y="979"/>
                  </a:lnTo>
                  <a:lnTo>
                    <a:pt x="1151" y="935"/>
                  </a:lnTo>
                  <a:lnTo>
                    <a:pt x="1174" y="887"/>
                  </a:lnTo>
                  <a:lnTo>
                    <a:pt x="1193" y="838"/>
                  </a:lnTo>
                  <a:lnTo>
                    <a:pt x="1206" y="787"/>
                  </a:lnTo>
                  <a:lnTo>
                    <a:pt x="1214" y="732"/>
                  </a:lnTo>
                  <a:lnTo>
                    <a:pt x="1217" y="678"/>
                  </a:lnTo>
                  <a:lnTo>
                    <a:pt x="1354" y="678"/>
                  </a:lnTo>
                  <a:close/>
                </a:path>
              </a:pathLst>
            </a:custGeom>
            <a:solidFill>
              <a:srgbClr val="FFD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90"/>
            <p:cNvSpPr>
              <a:spLocks/>
            </p:cNvSpPr>
            <p:nvPr/>
          </p:nvSpPr>
          <p:spPr bwMode="auto">
            <a:xfrm>
              <a:off x="3100" y="1913"/>
              <a:ext cx="542" cy="542"/>
            </a:xfrm>
            <a:custGeom>
              <a:avLst/>
              <a:gdLst/>
              <a:ahLst/>
              <a:cxnLst>
                <a:cxn ang="0">
                  <a:pos x="1072" y="433"/>
                </a:cxn>
                <a:cxn ang="0">
                  <a:pos x="1018" y="283"/>
                </a:cxn>
                <a:cxn ang="0">
                  <a:pos x="924" y="159"/>
                </a:cxn>
                <a:cxn ang="0">
                  <a:pos x="800" y="65"/>
                </a:cxn>
                <a:cxn ang="0">
                  <a:pos x="651" y="11"/>
                </a:cxn>
                <a:cxn ang="0">
                  <a:pos x="486" y="2"/>
                </a:cxn>
                <a:cxn ang="0">
                  <a:pos x="331" y="43"/>
                </a:cxn>
                <a:cxn ang="0">
                  <a:pos x="197" y="124"/>
                </a:cxn>
                <a:cxn ang="0">
                  <a:pos x="92" y="238"/>
                </a:cxn>
                <a:cxn ang="0">
                  <a:pos x="24" y="381"/>
                </a:cxn>
                <a:cxn ang="0">
                  <a:pos x="0" y="542"/>
                </a:cxn>
                <a:cxn ang="0">
                  <a:pos x="24" y="702"/>
                </a:cxn>
                <a:cxn ang="0">
                  <a:pos x="92" y="845"/>
                </a:cxn>
                <a:cxn ang="0">
                  <a:pos x="197" y="959"/>
                </a:cxn>
                <a:cxn ang="0">
                  <a:pos x="331" y="1040"/>
                </a:cxn>
                <a:cxn ang="0">
                  <a:pos x="486" y="1081"/>
                </a:cxn>
                <a:cxn ang="0">
                  <a:pos x="651" y="1072"/>
                </a:cxn>
                <a:cxn ang="0">
                  <a:pos x="800" y="1018"/>
                </a:cxn>
                <a:cxn ang="0">
                  <a:pos x="924" y="924"/>
                </a:cxn>
                <a:cxn ang="0">
                  <a:pos x="1018" y="800"/>
                </a:cxn>
                <a:cxn ang="0">
                  <a:pos x="1072" y="651"/>
                </a:cxn>
                <a:cxn ang="0">
                  <a:pos x="948" y="542"/>
                </a:cxn>
                <a:cxn ang="0">
                  <a:pos x="930" y="421"/>
                </a:cxn>
                <a:cxn ang="0">
                  <a:pos x="878" y="315"/>
                </a:cxn>
                <a:cxn ang="0">
                  <a:pos x="800" y="229"/>
                </a:cxn>
                <a:cxn ang="0">
                  <a:pos x="700" y="167"/>
                </a:cxn>
                <a:cxn ang="0">
                  <a:pos x="584" y="138"/>
                </a:cxn>
                <a:cxn ang="0">
                  <a:pos x="461" y="143"/>
                </a:cxn>
                <a:cxn ang="0">
                  <a:pos x="349" y="184"/>
                </a:cxn>
                <a:cxn ang="0">
                  <a:pos x="256" y="254"/>
                </a:cxn>
                <a:cxn ang="0">
                  <a:pos x="185" y="349"/>
                </a:cxn>
                <a:cxn ang="0">
                  <a:pos x="144" y="461"/>
                </a:cxn>
                <a:cxn ang="0">
                  <a:pos x="139" y="584"/>
                </a:cxn>
                <a:cxn ang="0">
                  <a:pos x="168" y="699"/>
                </a:cxn>
                <a:cxn ang="0">
                  <a:pos x="229" y="800"/>
                </a:cxn>
                <a:cxn ang="0">
                  <a:pos x="316" y="878"/>
                </a:cxn>
                <a:cxn ang="0">
                  <a:pos x="422" y="930"/>
                </a:cxn>
                <a:cxn ang="0">
                  <a:pos x="542" y="948"/>
                </a:cxn>
                <a:cxn ang="0">
                  <a:pos x="662" y="930"/>
                </a:cxn>
                <a:cxn ang="0">
                  <a:pos x="768" y="878"/>
                </a:cxn>
                <a:cxn ang="0">
                  <a:pos x="854" y="800"/>
                </a:cxn>
                <a:cxn ang="0">
                  <a:pos x="916" y="699"/>
                </a:cxn>
                <a:cxn ang="0">
                  <a:pos x="945" y="584"/>
                </a:cxn>
              </a:cxnLst>
              <a:rect l="0" t="0" r="r" b="b"/>
              <a:pathLst>
                <a:path w="1083" h="1084">
                  <a:moveTo>
                    <a:pt x="1083" y="542"/>
                  </a:moveTo>
                  <a:lnTo>
                    <a:pt x="1081" y="486"/>
                  </a:lnTo>
                  <a:lnTo>
                    <a:pt x="1072" y="433"/>
                  </a:lnTo>
                  <a:lnTo>
                    <a:pt x="1060" y="381"/>
                  </a:lnTo>
                  <a:lnTo>
                    <a:pt x="1040" y="331"/>
                  </a:lnTo>
                  <a:lnTo>
                    <a:pt x="1018" y="283"/>
                  </a:lnTo>
                  <a:lnTo>
                    <a:pt x="991" y="238"/>
                  </a:lnTo>
                  <a:lnTo>
                    <a:pt x="959" y="197"/>
                  </a:lnTo>
                  <a:lnTo>
                    <a:pt x="924" y="159"/>
                  </a:lnTo>
                  <a:lnTo>
                    <a:pt x="887" y="124"/>
                  </a:lnTo>
                  <a:lnTo>
                    <a:pt x="845" y="92"/>
                  </a:lnTo>
                  <a:lnTo>
                    <a:pt x="800" y="65"/>
                  </a:lnTo>
                  <a:lnTo>
                    <a:pt x="753" y="43"/>
                  </a:lnTo>
                  <a:lnTo>
                    <a:pt x="702" y="23"/>
                  </a:lnTo>
                  <a:lnTo>
                    <a:pt x="651" y="11"/>
                  </a:lnTo>
                  <a:lnTo>
                    <a:pt x="598" y="2"/>
                  </a:lnTo>
                  <a:lnTo>
                    <a:pt x="542" y="0"/>
                  </a:lnTo>
                  <a:lnTo>
                    <a:pt x="486" y="2"/>
                  </a:lnTo>
                  <a:lnTo>
                    <a:pt x="433" y="11"/>
                  </a:lnTo>
                  <a:lnTo>
                    <a:pt x="381" y="23"/>
                  </a:lnTo>
                  <a:lnTo>
                    <a:pt x="331" y="43"/>
                  </a:lnTo>
                  <a:lnTo>
                    <a:pt x="284" y="65"/>
                  </a:lnTo>
                  <a:lnTo>
                    <a:pt x="239" y="92"/>
                  </a:lnTo>
                  <a:lnTo>
                    <a:pt x="197" y="124"/>
                  </a:lnTo>
                  <a:lnTo>
                    <a:pt x="159" y="159"/>
                  </a:lnTo>
                  <a:lnTo>
                    <a:pt x="125" y="197"/>
                  </a:lnTo>
                  <a:lnTo>
                    <a:pt x="92" y="238"/>
                  </a:lnTo>
                  <a:lnTo>
                    <a:pt x="66" y="283"/>
                  </a:lnTo>
                  <a:lnTo>
                    <a:pt x="44" y="331"/>
                  </a:lnTo>
                  <a:lnTo>
                    <a:pt x="24" y="381"/>
                  </a:lnTo>
                  <a:lnTo>
                    <a:pt x="12" y="433"/>
                  </a:lnTo>
                  <a:lnTo>
                    <a:pt x="3" y="486"/>
                  </a:lnTo>
                  <a:lnTo>
                    <a:pt x="0" y="542"/>
                  </a:lnTo>
                  <a:lnTo>
                    <a:pt x="3" y="597"/>
                  </a:lnTo>
                  <a:lnTo>
                    <a:pt x="12" y="651"/>
                  </a:lnTo>
                  <a:lnTo>
                    <a:pt x="24" y="702"/>
                  </a:lnTo>
                  <a:lnTo>
                    <a:pt x="44" y="753"/>
                  </a:lnTo>
                  <a:lnTo>
                    <a:pt x="66" y="800"/>
                  </a:lnTo>
                  <a:lnTo>
                    <a:pt x="92" y="845"/>
                  </a:lnTo>
                  <a:lnTo>
                    <a:pt x="125" y="887"/>
                  </a:lnTo>
                  <a:lnTo>
                    <a:pt x="159" y="924"/>
                  </a:lnTo>
                  <a:lnTo>
                    <a:pt x="197" y="959"/>
                  </a:lnTo>
                  <a:lnTo>
                    <a:pt x="239" y="991"/>
                  </a:lnTo>
                  <a:lnTo>
                    <a:pt x="284" y="1018"/>
                  </a:lnTo>
                  <a:lnTo>
                    <a:pt x="331" y="1040"/>
                  </a:lnTo>
                  <a:lnTo>
                    <a:pt x="381" y="1060"/>
                  </a:lnTo>
                  <a:lnTo>
                    <a:pt x="433" y="1072"/>
                  </a:lnTo>
                  <a:lnTo>
                    <a:pt x="486" y="1081"/>
                  </a:lnTo>
                  <a:lnTo>
                    <a:pt x="542" y="1084"/>
                  </a:lnTo>
                  <a:lnTo>
                    <a:pt x="598" y="1081"/>
                  </a:lnTo>
                  <a:lnTo>
                    <a:pt x="651" y="1072"/>
                  </a:lnTo>
                  <a:lnTo>
                    <a:pt x="702" y="1060"/>
                  </a:lnTo>
                  <a:lnTo>
                    <a:pt x="753" y="1040"/>
                  </a:lnTo>
                  <a:lnTo>
                    <a:pt x="800" y="1018"/>
                  </a:lnTo>
                  <a:lnTo>
                    <a:pt x="845" y="991"/>
                  </a:lnTo>
                  <a:lnTo>
                    <a:pt x="887" y="959"/>
                  </a:lnTo>
                  <a:lnTo>
                    <a:pt x="924" y="924"/>
                  </a:lnTo>
                  <a:lnTo>
                    <a:pt x="959" y="887"/>
                  </a:lnTo>
                  <a:lnTo>
                    <a:pt x="991" y="845"/>
                  </a:lnTo>
                  <a:lnTo>
                    <a:pt x="1018" y="800"/>
                  </a:lnTo>
                  <a:lnTo>
                    <a:pt x="1040" y="753"/>
                  </a:lnTo>
                  <a:lnTo>
                    <a:pt x="1060" y="702"/>
                  </a:lnTo>
                  <a:lnTo>
                    <a:pt x="1072" y="651"/>
                  </a:lnTo>
                  <a:lnTo>
                    <a:pt x="1081" y="597"/>
                  </a:lnTo>
                  <a:lnTo>
                    <a:pt x="1083" y="542"/>
                  </a:lnTo>
                  <a:lnTo>
                    <a:pt x="948" y="542"/>
                  </a:lnTo>
                  <a:lnTo>
                    <a:pt x="945" y="500"/>
                  </a:lnTo>
                  <a:lnTo>
                    <a:pt x="940" y="461"/>
                  </a:lnTo>
                  <a:lnTo>
                    <a:pt x="930" y="421"/>
                  </a:lnTo>
                  <a:lnTo>
                    <a:pt x="916" y="384"/>
                  </a:lnTo>
                  <a:lnTo>
                    <a:pt x="899" y="349"/>
                  </a:lnTo>
                  <a:lnTo>
                    <a:pt x="878" y="315"/>
                  </a:lnTo>
                  <a:lnTo>
                    <a:pt x="854" y="283"/>
                  </a:lnTo>
                  <a:lnTo>
                    <a:pt x="829" y="254"/>
                  </a:lnTo>
                  <a:lnTo>
                    <a:pt x="800" y="229"/>
                  </a:lnTo>
                  <a:lnTo>
                    <a:pt x="768" y="205"/>
                  </a:lnTo>
                  <a:lnTo>
                    <a:pt x="734" y="184"/>
                  </a:lnTo>
                  <a:lnTo>
                    <a:pt x="700" y="167"/>
                  </a:lnTo>
                  <a:lnTo>
                    <a:pt x="662" y="153"/>
                  </a:lnTo>
                  <a:lnTo>
                    <a:pt x="623" y="143"/>
                  </a:lnTo>
                  <a:lnTo>
                    <a:pt x="584" y="138"/>
                  </a:lnTo>
                  <a:lnTo>
                    <a:pt x="542" y="135"/>
                  </a:lnTo>
                  <a:lnTo>
                    <a:pt x="500" y="138"/>
                  </a:lnTo>
                  <a:lnTo>
                    <a:pt x="461" y="143"/>
                  </a:lnTo>
                  <a:lnTo>
                    <a:pt x="422" y="153"/>
                  </a:lnTo>
                  <a:lnTo>
                    <a:pt x="384" y="167"/>
                  </a:lnTo>
                  <a:lnTo>
                    <a:pt x="349" y="184"/>
                  </a:lnTo>
                  <a:lnTo>
                    <a:pt x="316" y="205"/>
                  </a:lnTo>
                  <a:lnTo>
                    <a:pt x="284" y="229"/>
                  </a:lnTo>
                  <a:lnTo>
                    <a:pt x="256" y="254"/>
                  </a:lnTo>
                  <a:lnTo>
                    <a:pt x="229" y="283"/>
                  </a:lnTo>
                  <a:lnTo>
                    <a:pt x="206" y="315"/>
                  </a:lnTo>
                  <a:lnTo>
                    <a:pt x="185" y="349"/>
                  </a:lnTo>
                  <a:lnTo>
                    <a:pt x="168" y="384"/>
                  </a:lnTo>
                  <a:lnTo>
                    <a:pt x="154" y="421"/>
                  </a:lnTo>
                  <a:lnTo>
                    <a:pt x="144" y="461"/>
                  </a:lnTo>
                  <a:lnTo>
                    <a:pt x="139" y="500"/>
                  </a:lnTo>
                  <a:lnTo>
                    <a:pt x="136" y="542"/>
                  </a:lnTo>
                  <a:lnTo>
                    <a:pt x="139" y="584"/>
                  </a:lnTo>
                  <a:lnTo>
                    <a:pt x="144" y="623"/>
                  </a:lnTo>
                  <a:lnTo>
                    <a:pt x="154" y="662"/>
                  </a:lnTo>
                  <a:lnTo>
                    <a:pt x="168" y="699"/>
                  </a:lnTo>
                  <a:lnTo>
                    <a:pt x="185" y="734"/>
                  </a:lnTo>
                  <a:lnTo>
                    <a:pt x="206" y="768"/>
                  </a:lnTo>
                  <a:lnTo>
                    <a:pt x="229" y="800"/>
                  </a:lnTo>
                  <a:lnTo>
                    <a:pt x="256" y="828"/>
                  </a:lnTo>
                  <a:lnTo>
                    <a:pt x="284" y="855"/>
                  </a:lnTo>
                  <a:lnTo>
                    <a:pt x="316" y="878"/>
                  </a:lnTo>
                  <a:lnTo>
                    <a:pt x="349" y="899"/>
                  </a:lnTo>
                  <a:lnTo>
                    <a:pt x="384" y="916"/>
                  </a:lnTo>
                  <a:lnTo>
                    <a:pt x="422" y="930"/>
                  </a:lnTo>
                  <a:lnTo>
                    <a:pt x="461" y="940"/>
                  </a:lnTo>
                  <a:lnTo>
                    <a:pt x="500" y="945"/>
                  </a:lnTo>
                  <a:lnTo>
                    <a:pt x="542" y="948"/>
                  </a:lnTo>
                  <a:lnTo>
                    <a:pt x="584" y="945"/>
                  </a:lnTo>
                  <a:lnTo>
                    <a:pt x="623" y="940"/>
                  </a:lnTo>
                  <a:lnTo>
                    <a:pt x="662" y="930"/>
                  </a:lnTo>
                  <a:lnTo>
                    <a:pt x="700" y="916"/>
                  </a:lnTo>
                  <a:lnTo>
                    <a:pt x="734" y="899"/>
                  </a:lnTo>
                  <a:lnTo>
                    <a:pt x="768" y="878"/>
                  </a:lnTo>
                  <a:lnTo>
                    <a:pt x="800" y="855"/>
                  </a:lnTo>
                  <a:lnTo>
                    <a:pt x="829" y="828"/>
                  </a:lnTo>
                  <a:lnTo>
                    <a:pt x="854" y="800"/>
                  </a:lnTo>
                  <a:lnTo>
                    <a:pt x="878" y="768"/>
                  </a:lnTo>
                  <a:lnTo>
                    <a:pt x="899" y="734"/>
                  </a:lnTo>
                  <a:lnTo>
                    <a:pt x="916" y="699"/>
                  </a:lnTo>
                  <a:lnTo>
                    <a:pt x="930" y="662"/>
                  </a:lnTo>
                  <a:lnTo>
                    <a:pt x="940" y="623"/>
                  </a:lnTo>
                  <a:lnTo>
                    <a:pt x="945" y="584"/>
                  </a:lnTo>
                  <a:lnTo>
                    <a:pt x="948" y="542"/>
                  </a:lnTo>
                  <a:lnTo>
                    <a:pt x="1083" y="542"/>
                  </a:lnTo>
                  <a:close/>
                </a:path>
              </a:pathLst>
            </a:custGeom>
            <a:solidFill>
              <a:srgbClr val="FFE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91"/>
            <p:cNvSpPr>
              <a:spLocks/>
            </p:cNvSpPr>
            <p:nvPr/>
          </p:nvSpPr>
          <p:spPr bwMode="auto">
            <a:xfrm>
              <a:off x="3167" y="1980"/>
              <a:ext cx="408" cy="408"/>
            </a:xfrm>
            <a:custGeom>
              <a:avLst/>
              <a:gdLst/>
              <a:ahLst/>
              <a:cxnLst>
                <a:cxn ang="0">
                  <a:pos x="807" y="325"/>
                </a:cxn>
                <a:cxn ang="0">
                  <a:pos x="767" y="213"/>
                </a:cxn>
                <a:cxn ang="0">
                  <a:pos x="695" y="120"/>
                </a:cxn>
                <a:cxn ang="0">
                  <a:pos x="602" y="49"/>
                </a:cxn>
                <a:cxn ang="0">
                  <a:pos x="490" y="8"/>
                </a:cxn>
                <a:cxn ang="0">
                  <a:pos x="366" y="2"/>
                </a:cxn>
                <a:cxn ang="0">
                  <a:pos x="249" y="32"/>
                </a:cxn>
                <a:cxn ang="0">
                  <a:pos x="148" y="93"/>
                </a:cxn>
                <a:cxn ang="0">
                  <a:pos x="70" y="180"/>
                </a:cxn>
                <a:cxn ang="0">
                  <a:pos x="18" y="286"/>
                </a:cxn>
                <a:cxn ang="0">
                  <a:pos x="0" y="408"/>
                </a:cxn>
                <a:cxn ang="0">
                  <a:pos x="18" y="529"/>
                </a:cxn>
                <a:cxn ang="0">
                  <a:pos x="70" y="635"/>
                </a:cxn>
                <a:cxn ang="0">
                  <a:pos x="148" y="722"/>
                </a:cxn>
                <a:cxn ang="0">
                  <a:pos x="249" y="783"/>
                </a:cxn>
                <a:cxn ang="0">
                  <a:pos x="366" y="813"/>
                </a:cxn>
                <a:cxn ang="0">
                  <a:pos x="490" y="807"/>
                </a:cxn>
                <a:cxn ang="0">
                  <a:pos x="602" y="767"/>
                </a:cxn>
                <a:cxn ang="0">
                  <a:pos x="695" y="695"/>
                </a:cxn>
                <a:cxn ang="0">
                  <a:pos x="767" y="602"/>
                </a:cxn>
                <a:cxn ang="0">
                  <a:pos x="807" y="490"/>
                </a:cxn>
                <a:cxn ang="0">
                  <a:pos x="679" y="408"/>
                </a:cxn>
                <a:cxn ang="0">
                  <a:pos x="666" y="327"/>
                </a:cxn>
                <a:cxn ang="0">
                  <a:pos x="633" y="257"/>
                </a:cxn>
                <a:cxn ang="0">
                  <a:pos x="580" y="198"/>
                </a:cxn>
                <a:cxn ang="0">
                  <a:pos x="513" y="158"/>
                </a:cxn>
                <a:cxn ang="0">
                  <a:pos x="436" y="138"/>
                </a:cxn>
                <a:cxn ang="0">
                  <a:pos x="353" y="142"/>
                </a:cxn>
                <a:cxn ang="0">
                  <a:pos x="279" y="169"/>
                </a:cxn>
                <a:cxn ang="0">
                  <a:pos x="217" y="216"/>
                </a:cxn>
                <a:cxn ang="0">
                  <a:pos x="169" y="279"/>
                </a:cxn>
                <a:cxn ang="0">
                  <a:pos x="143" y="353"/>
                </a:cxn>
                <a:cxn ang="0">
                  <a:pos x="139" y="436"/>
                </a:cxn>
                <a:cxn ang="0">
                  <a:pos x="158" y="512"/>
                </a:cxn>
                <a:cxn ang="0">
                  <a:pos x="199" y="579"/>
                </a:cxn>
                <a:cxn ang="0">
                  <a:pos x="257" y="633"/>
                </a:cxn>
                <a:cxn ang="0">
                  <a:pos x="327" y="666"/>
                </a:cxn>
                <a:cxn ang="0">
                  <a:pos x="408" y="679"/>
                </a:cxn>
                <a:cxn ang="0">
                  <a:pos x="489" y="666"/>
                </a:cxn>
                <a:cxn ang="0">
                  <a:pos x="559" y="633"/>
                </a:cxn>
                <a:cxn ang="0">
                  <a:pos x="617" y="579"/>
                </a:cxn>
                <a:cxn ang="0">
                  <a:pos x="658" y="512"/>
                </a:cxn>
                <a:cxn ang="0">
                  <a:pos x="677" y="436"/>
                </a:cxn>
              </a:cxnLst>
              <a:rect l="0" t="0" r="r" b="b"/>
              <a:pathLst>
                <a:path w="815" h="816">
                  <a:moveTo>
                    <a:pt x="815" y="408"/>
                  </a:moveTo>
                  <a:lnTo>
                    <a:pt x="813" y="366"/>
                  </a:lnTo>
                  <a:lnTo>
                    <a:pt x="807" y="325"/>
                  </a:lnTo>
                  <a:lnTo>
                    <a:pt x="797" y="286"/>
                  </a:lnTo>
                  <a:lnTo>
                    <a:pt x="783" y="248"/>
                  </a:lnTo>
                  <a:lnTo>
                    <a:pt x="767" y="213"/>
                  </a:lnTo>
                  <a:lnTo>
                    <a:pt x="746" y="180"/>
                  </a:lnTo>
                  <a:lnTo>
                    <a:pt x="722" y="148"/>
                  </a:lnTo>
                  <a:lnTo>
                    <a:pt x="695" y="120"/>
                  </a:lnTo>
                  <a:lnTo>
                    <a:pt x="667" y="93"/>
                  </a:lnTo>
                  <a:lnTo>
                    <a:pt x="635" y="70"/>
                  </a:lnTo>
                  <a:lnTo>
                    <a:pt x="602" y="49"/>
                  </a:lnTo>
                  <a:lnTo>
                    <a:pt x="567" y="32"/>
                  </a:lnTo>
                  <a:lnTo>
                    <a:pt x="529" y="18"/>
                  </a:lnTo>
                  <a:lnTo>
                    <a:pt x="490" y="8"/>
                  </a:lnTo>
                  <a:lnTo>
                    <a:pt x="450" y="2"/>
                  </a:lnTo>
                  <a:lnTo>
                    <a:pt x="408" y="0"/>
                  </a:lnTo>
                  <a:lnTo>
                    <a:pt x="366" y="2"/>
                  </a:lnTo>
                  <a:lnTo>
                    <a:pt x="326" y="8"/>
                  </a:lnTo>
                  <a:lnTo>
                    <a:pt x="286" y="18"/>
                  </a:lnTo>
                  <a:lnTo>
                    <a:pt x="249" y="32"/>
                  </a:lnTo>
                  <a:lnTo>
                    <a:pt x="214" y="49"/>
                  </a:lnTo>
                  <a:lnTo>
                    <a:pt x="180" y="70"/>
                  </a:lnTo>
                  <a:lnTo>
                    <a:pt x="148" y="93"/>
                  </a:lnTo>
                  <a:lnTo>
                    <a:pt x="120" y="120"/>
                  </a:lnTo>
                  <a:lnTo>
                    <a:pt x="94" y="148"/>
                  </a:lnTo>
                  <a:lnTo>
                    <a:pt x="70" y="180"/>
                  </a:lnTo>
                  <a:lnTo>
                    <a:pt x="49" y="213"/>
                  </a:lnTo>
                  <a:lnTo>
                    <a:pt x="32" y="248"/>
                  </a:lnTo>
                  <a:lnTo>
                    <a:pt x="18" y="286"/>
                  </a:lnTo>
                  <a:lnTo>
                    <a:pt x="9" y="325"/>
                  </a:lnTo>
                  <a:lnTo>
                    <a:pt x="3" y="366"/>
                  </a:lnTo>
                  <a:lnTo>
                    <a:pt x="0" y="408"/>
                  </a:lnTo>
                  <a:lnTo>
                    <a:pt x="3" y="450"/>
                  </a:lnTo>
                  <a:lnTo>
                    <a:pt x="9" y="490"/>
                  </a:lnTo>
                  <a:lnTo>
                    <a:pt x="18" y="529"/>
                  </a:lnTo>
                  <a:lnTo>
                    <a:pt x="32" y="567"/>
                  </a:lnTo>
                  <a:lnTo>
                    <a:pt x="49" y="602"/>
                  </a:lnTo>
                  <a:lnTo>
                    <a:pt x="70" y="635"/>
                  </a:lnTo>
                  <a:lnTo>
                    <a:pt x="94" y="667"/>
                  </a:lnTo>
                  <a:lnTo>
                    <a:pt x="120" y="695"/>
                  </a:lnTo>
                  <a:lnTo>
                    <a:pt x="148" y="722"/>
                  </a:lnTo>
                  <a:lnTo>
                    <a:pt x="180" y="746"/>
                  </a:lnTo>
                  <a:lnTo>
                    <a:pt x="214" y="767"/>
                  </a:lnTo>
                  <a:lnTo>
                    <a:pt x="249" y="783"/>
                  </a:lnTo>
                  <a:lnTo>
                    <a:pt x="286" y="797"/>
                  </a:lnTo>
                  <a:lnTo>
                    <a:pt x="326" y="807"/>
                  </a:lnTo>
                  <a:lnTo>
                    <a:pt x="366" y="813"/>
                  </a:lnTo>
                  <a:lnTo>
                    <a:pt x="408" y="816"/>
                  </a:lnTo>
                  <a:lnTo>
                    <a:pt x="450" y="813"/>
                  </a:lnTo>
                  <a:lnTo>
                    <a:pt x="490" y="807"/>
                  </a:lnTo>
                  <a:lnTo>
                    <a:pt x="529" y="797"/>
                  </a:lnTo>
                  <a:lnTo>
                    <a:pt x="567" y="783"/>
                  </a:lnTo>
                  <a:lnTo>
                    <a:pt x="602" y="767"/>
                  </a:lnTo>
                  <a:lnTo>
                    <a:pt x="635" y="746"/>
                  </a:lnTo>
                  <a:lnTo>
                    <a:pt x="667" y="722"/>
                  </a:lnTo>
                  <a:lnTo>
                    <a:pt x="695" y="695"/>
                  </a:lnTo>
                  <a:lnTo>
                    <a:pt x="722" y="667"/>
                  </a:lnTo>
                  <a:lnTo>
                    <a:pt x="746" y="635"/>
                  </a:lnTo>
                  <a:lnTo>
                    <a:pt x="767" y="602"/>
                  </a:lnTo>
                  <a:lnTo>
                    <a:pt x="783" y="567"/>
                  </a:lnTo>
                  <a:lnTo>
                    <a:pt x="797" y="529"/>
                  </a:lnTo>
                  <a:lnTo>
                    <a:pt x="807" y="490"/>
                  </a:lnTo>
                  <a:lnTo>
                    <a:pt x="813" y="450"/>
                  </a:lnTo>
                  <a:lnTo>
                    <a:pt x="815" y="408"/>
                  </a:lnTo>
                  <a:lnTo>
                    <a:pt x="679" y="408"/>
                  </a:lnTo>
                  <a:lnTo>
                    <a:pt x="677" y="380"/>
                  </a:lnTo>
                  <a:lnTo>
                    <a:pt x="673" y="353"/>
                  </a:lnTo>
                  <a:lnTo>
                    <a:pt x="666" y="327"/>
                  </a:lnTo>
                  <a:lnTo>
                    <a:pt x="658" y="303"/>
                  </a:lnTo>
                  <a:lnTo>
                    <a:pt x="647" y="279"/>
                  </a:lnTo>
                  <a:lnTo>
                    <a:pt x="633" y="257"/>
                  </a:lnTo>
                  <a:lnTo>
                    <a:pt x="617" y="236"/>
                  </a:lnTo>
                  <a:lnTo>
                    <a:pt x="599" y="216"/>
                  </a:lnTo>
                  <a:lnTo>
                    <a:pt x="580" y="198"/>
                  </a:lnTo>
                  <a:lnTo>
                    <a:pt x="559" y="183"/>
                  </a:lnTo>
                  <a:lnTo>
                    <a:pt x="536" y="169"/>
                  </a:lnTo>
                  <a:lnTo>
                    <a:pt x="513" y="158"/>
                  </a:lnTo>
                  <a:lnTo>
                    <a:pt x="489" y="149"/>
                  </a:lnTo>
                  <a:lnTo>
                    <a:pt x="462" y="142"/>
                  </a:lnTo>
                  <a:lnTo>
                    <a:pt x="436" y="138"/>
                  </a:lnTo>
                  <a:lnTo>
                    <a:pt x="408" y="137"/>
                  </a:lnTo>
                  <a:lnTo>
                    <a:pt x="380" y="138"/>
                  </a:lnTo>
                  <a:lnTo>
                    <a:pt x="353" y="142"/>
                  </a:lnTo>
                  <a:lnTo>
                    <a:pt x="327" y="149"/>
                  </a:lnTo>
                  <a:lnTo>
                    <a:pt x="303" y="158"/>
                  </a:lnTo>
                  <a:lnTo>
                    <a:pt x="279" y="169"/>
                  </a:lnTo>
                  <a:lnTo>
                    <a:pt x="257" y="183"/>
                  </a:lnTo>
                  <a:lnTo>
                    <a:pt x="236" y="198"/>
                  </a:lnTo>
                  <a:lnTo>
                    <a:pt x="217" y="216"/>
                  </a:lnTo>
                  <a:lnTo>
                    <a:pt x="199" y="236"/>
                  </a:lnTo>
                  <a:lnTo>
                    <a:pt x="183" y="257"/>
                  </a:lnTo>
                  <a:lnTo>
                    <a:pt x="169" y="279"/>
                  </a:lnTo>
                  <a:lnTo>
                    <a:pt x="158" y="303"/>
                  </a:lnTo>
                  <a:lnTo>
                    <a:pt x="150" y="327"/>
                  </a:lnTo>
                  <a:lnTo>
                    <a:pt x="143" y="353"/>
                  </a:lnTo>
                  <a:lnTo>
                    <a:pt x="139" y="380"/>
                  </a:lnTo>
                  <a:lnTo>
                    <a:pt x="137" y="408"/>
                  </a:lnTo>
                  <a:lnTo>
                    <a:pt x="139" y="436"/>
                  </a:lnTo>
                  <a:lnTo>
                    <a:pt x="143" y="462"/>
                  </a:lnTo>
                  <a:lnTo>
                    <a:pt x="150" y="489"/>
                  </a:lnTo>
                  <a:lnTo>
                    <a:pt x="158" y="512"/>
                  </a:lnTo>
                  <a:lnTo>
                    <a:pt x="169" y="536"/>
                  </a:lnTo>
                  <a:lnTo>
                    <a:pt x="183" y="558"/>
                  </a:lnTo>
                  <a:lnTo>
                    <a:pt x="199" y="579"/>
                  </a:lnTo>
                  <a:lnTo>
                    <a:pt x="217" y="599"/>
                  </a:lnTo>
                  <a:lnTo>
                    <a:pt x="236" y="617"/>
                  </a:lnTo>
                  <a:lnTo>
                    <a:pt x="257" y="633"/>
                  </a:lnTo>
                  <a:lnTo>
                    <a:pt x="279" y="646"/>
                  </a:lnTo>
                  <a:lnTo>
                    <a:pt x="303" y="658"/>
                  </a:lnTo>
                  <a:lnTo>
                    <a:pt x="327" y="666"/>
                  </a:lnTo>
                  <a:lnTo>
                    <a:pt x="353" y="673"/>
                  </a:lnTo>
                  <a:lnTo>
                    <a:pt x="380" y="677"/>
                  </a:lnTo>
                  <a:lnTo>
                    <a:pt x="408" y="679"/>
                  </a:lnTo>
                  <a:lnTo>
                    <a:pt x="436" y="677"/>
                  </a:lnTo>
                  <a:lnTo>
                    <a:pt x="462" y="673"/>
                  </a:lnTo>
                  <a:lnTo>
                    <a:pt x="489" y="666"/>
                  </a:lnTo>
                  <a:lnTo>
                    <a:pt x="513" y="658"/>
                  </a:lnTo>
                  <a:lnTo>
                    <a:pt x="536" y="646"/>
                  </a:lnTo>
                  <a:lnTo>
                    <a:pt x="559" y="633"/>
                  </a:lnTo>
                  <a:lnTo>
                    <a:pt x="580" y="617"/>
                  </a:lnTo>
                  <a:lnTo>
                    <a:pt x="599" y="599"/>
                  </a:lnTo>
                  <a:lnTo>
                    <a:pt x="617" y="579"/>
                  </a:lnTo>
                  <a:lnTo>
                    <a:pt x="633" y="558"/>
                  </a:lnTo>
                  <a:lnTo>
                    <a:pt x="647" y="536"/>
                  </a:lnTo>
                  <a:lnTo>
                    <a:pt x="658" y="512"/>
                  </a:lnTo>
                  <a:lnTo>
                    <a:pt x="666" y="489"/>
                  </a:lnTo>
                  <a:lnTo>
                    <a:pt x="673" y="462"/>
                  </a:lnTo>
                  <a:lnTo>
                    <a:pt x="677" y="436"/>
                  </a:lnTo>
                  <a:lnTo>
                    <a:pt x="679" y="408"/>
                  </a:lnTo>
                  <a:lnTo>
                    <a:pt x="815" y="408"/>
                  </a:lnTo>
                  <a:close/>
                </a:path>
              </a:pathLst>
            </a:custGeom>
            <a:solidFill>
              <a:srgbClr val="FFE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92"/>
            <p:cNvSpPr>
              <a:spLocks/>
            </p:cNvSpPr>
            <p:nvPr/>
          </p:nvSpPr>
          <p:spPr bwMode="auto">
            <a:xfrm>
              <a:off x="3235" y="2048"/>
              <a:ext cx="272" cy="273"/>
            </a:xfrm>
            <a:custGeom>
              <a:avLst/>
              <a:gdLst/>
              <a:ahLst/>
              <a:cxnLst>
                <a:cxn ang="0">
                  <a:pos x="543" y="245"/>
                </a:cxn>
                <a:cxn ang="0">
                  <a:pos x="531" y="192"/>
                </a:cxn>
                <a:cxn ang="0">
                  <a:pos x="511" y="143"/>
                </a:cxn>
                <a:cxn ang="0">
                  <a:pos x="481" y="99"/>
                </a:cxn>
                <a:cxn ang="0">
                  <a:pos x="445" y="63"/>
                </a:cxn>
                <a:cxn ang="0">
                  <a:pos x="402" y="34"/>
                </a:cxn>
                <a:cxn ang="0">
                  <a:pos x="353" y="13"/>
                </a:cxn>
                <a:cxn ang="0">
                  <a:pos x="300" y="2"/>
                </a:cxn>
                <a:cxn ang="0">
                  <a:pos x="244" y="2"/>
                </a:cxn>
                <a:cxn ang="0">
                  <a:pos x="191" y="13"/>
                </a:cxn>
                <a:cxn ang="0">
                  <a:pos x="142" y="34"/>
                </a:cxn>
                <a:cxn ang="0">
                  <a:pos x="99" y="63"/>
                </a:cxn>
                <a:cxn ang="0">
                  <a:pos x="63" y="99"/>
                </a:cxn>
                <a:cxn ang="0">
                  <a:pos x="33" y="143"/>
                </a:cxn>
                <a:cxn ang="0">
                  <a:pos x="12" y="192"/>
                </a:cxn>
                <a:cxn ang="0">
                  <a:pos x="1" y="245"/>
                </a:cxn>
                <a:cxn ang="0">
                  <a:pos x="1" y="301"/>
                </a:cxn>
                <a:cxn ang="0">
                  <a:pos x="12" y="354"/>
                </a:cxn>
                <a:cxn ang="0">
                  <a:pos x="33" y="403"/>
                </a:cxn>
                <a:cxn ang="0">
                  <a:pos x="63" y="446"/>
                </a:cxn>
                <a:cxn ang="0">
                  <a:pos x="99" y="482"/>
                </a:cxn>
                <a:cxn ang="0">
                  <a:pos x="142" y="511"/>
                </a:cxn>
                <a:cxn ang="0">
                  <a:pos x="191" y="532"/>
                </a:cxn>
                <a:cxn ang="0">
                  <a:pos x="244" y="544"/>
                </a:cxn>
                <a:cxn ang="0">
                  <a:pos x="300" y="544"/>
                </a:cxn>
                <a:cxn ang="0">
                  <a:pos x="353" y="532"/>
                </a:cxn>
                <a:cxn ang="0">
                  <a:pos x="402" y="511"/>
                </a:cxn>
                <a:cxn ang="0">
                  <a:pos x="445" y="482"/>
                </a:cxn>
                <a:cxn ang="0">
                  <a:pos x="481" y="446"/>
                </a:cxn>
                <a:cxn ang="0">
                  <a:pos x="511" y="403"/>
                </a:cxn>
                <a:cxn ang="0">
                  <a:pos x="531" y="354"/>
                </a:cxn>
                <a:cxn ang="0">
                  <a:pos x="543" y="301"/>
                </a:cxn>
                <a:cxn ang="0">
                  <a:pos x="544" y="273"/>
                </a:cxn>
              </a:cxnLst>
              <a:rect l="0" t="0" r="r" b="b"/>
              <a:pathLst>
                <a:path w="544" h="545">
                  <a:moveTo>
                    <a:pt x="544" y="273"/>
                  </a:moveTo>
                  <a:lnTo>
                    <a:pt x="543" y="245"/>
                  </a:lnTo>
                  <a:lnTo>
                    <a:pt x="538" y="218"/>
                  </a:lnTo>
                  <a:lnTo>
                    <a:pt x="531" y="192"/>
                  </a:lnTo>
                  <a:lnTo>
                    <a:pt x="523" y="166"/>
                  </a:lnTo>
                  <a:lnTo>
                    <a:pt x="511" y="143"/>
                  </a:lnTo>
                  <a:lnTo>
                    <a:pt x="498" y="120"/>
                  </a:lnTo>
                  <a:lnTo>
                    <a:pt x="481" y="99"/>
                  </a:lnTo>
                  <a:lnTo>
                    <a:pt x="464" y="80"/>
                  </a:lnTo>
                  <a:lnTo>
                    <a:pt x="445" y="63"/>
                  </a:lnTo>
                  <a:lnTo>
                    <a:pt x="424" y="46"/>
                  </a:lnTo>
                  <a:lnTo>
                    <a:pt x="402" y="34"/>
                  </a:lnTo>
                  <a:lnTo>
                    <a:pt x="378" y="21"/>
                  </a:lnTo>
                  <a:lnTo>
                    <a:pt x="353" y="13"/>
                  </a:lnTo>
                  <a:lnTo>
                    <a:pt x="326" y="6"/>
                  </a:lnTo>
                  <a:lnTo>
                    <a:pt x="300" y="2"/>
                  </a:lnTo>
                  <a:lnTo>
                    <a:pt x="272" y="0"/>
                  </a:lnTo>
                  <a:lnTo>
                    <a:pt x="244" y="2"/>
                  </a:lnTo>
                  <a:lnTo>
                    <a:pt x="217" y="6"/>
                  </a:lnTo>
                  <a:lnTo>
                    <a:pt x="191" y="13"/>
                  </a:lnTo>
                  <a:lnTo>
                    <a:pt x="166" y="21"/>
                  </a:lnTo>
                  <a:lnTo>
                    <a:pt x="142" y="34"/>
                  </a:lnTo>
                  <a:lnTo>
                    <a:pt x="120" y="46"/>
                  </a:lnTo>
                  <a:lnTo>
                    <a:pt x="99" y="63"/>
                  </a:lnTo>
                  <a:lnTo>
                    <a:pt x="79" y="80"/>
                  </a:lnTo>
                  <a:lnTo>
                    <a:pt x="63" y="99"/>
                  </a:lnTo>
                  <a:lnTo>
                    <a:pt x="46" y="120"/>
                  </a:lnTo>
                  <a:lnTo>
                    <a:pt x="33" y="143"/>
                  </a:lnTo>
                  <a:lnTo>
                    <a:pt x="21" y="166"/>
                  </a:lnTo>
                  <a:lnTo>
                    <a:pt x="12" y="192"/>
                  </a:lnTo>
                  <a:lnTo>
                    <a:pt x="5" y="218"/>
                  </a:lnTo>
                  <a:lnTo>
                    <a:pt x="1" y="245"/>
                  </a:lnTo>
                  <a:lnTo>
                    <a:pt x="0" y="273"/>
                  </a:lnTo>
                  <a:lnTo>
                    <a:pt x="1" y="301"/>
                  </a:lnTo>
                  <a:lnTo>
                    <a:pt x="5" y="327"/>
                  </a:lnTo>
                  <a:lnTo>
                    <a:pt x="12" y="354"/>
                  </a:lnTo>
                  <a:lnTo>
                    <a:pt x="21" y="379"/>
                  </a:lnTo>
                  <a:lnTo>
                    <a:pt x="33" y="403"/>
                  </a:lnTo>
                  <a:lnTo>
                    <a:pt x="46" y="425"/>
                  </a:lnTo>
                  <a:lnTo>
                    <a:pt x="63" y="446"/>
                  </a:lnTo>
                  <a:lnTo>
                    <a:pt x="79" y="465"/>
                  </a:lnTo>
                  <a:lnTo>
                    <a:pt x="99" y="482"/>
                  </a:lnTo>
                  <a:lnTo>
                    <a:pt x="120" y="499"/>
                  </a:lnTo>
                  <a:lnTo>
                    <a:pt x="142" y="511"/>
                  </a:lnTo>
                  <a:lnTo>
                    <a:pt x="166" y="524"/>
                  </a:lnTo>
                  <a:lnTo>
                    <a:pt x="191" y="532"/>
                  </a:lnTo>
                  <a:lnTo>
                    <a:pt x="217" y="539"/>
                  </a:lnTo>
                  <a:lnTo>
                    <a:pt x="244" y="544"/>
                  </a:lnTo>
                  <a:lnTo>
                    <a:pt x="272" y="545"/>
                  </a:lnTo>
                  <a:lnTo>
                    <a:pt x="300" y="544"/>
                  </a:lnTo>
                  <a:lnTo>
                    <a:pt x="326" y="539"/>
                  </a:lnTo>
                  <a:lnTo>
                    <a:pt x="353" y="532"/>
                  </a:lnTo>
                  <a:lnTo>
                    <a:pt x="378" y="524"/>
                  </a:lnTo>
                  <a:lnTo>
                    <a:pt x="402" y="511"/>
                  </a:lnTo>
                  <a:lnTo>
                    <a:pt x="424" y="499"/>
                  </a:lnTo>
                  <a:lnTo>
                    <a:pt x="445" y="482"/>
                  </a:lnTo>
                  <a:lnTo>
                    <a:pt x="464" y="465"/>
                  </a:lnTo>
                  <a:lnTo>
                    <a:pt x="481" y="446"/>
                  </a:lnTo>
                  <a:lnTo>
                    <a:pt x="498" y="425"/>
                  </a:lnTo>
                  <a:lnTo>
                    <a:pt x="511" y="403"/>
                  </a:lnTo>
                  <a:lnTo>
                    <a:pt x="523" y="379"/>
                  </a:lnTo>
                  <a:lnTo>
                    <a:pt x="531" y="354"/>
                  </a:lnTo>
                  <a:lnTo>
                    <a:pt x="538" y="327"/>
                  </a:lnTo>
                  <a:lnTo>
                    <a:pt x="543" y="301"/>
                  </a:lnTo>
                  <a:lnTo>
                    <a:pt x="544" y="273"/>
                  </a:lnTo>
                  <a:lnTo>
                    <a:pt x="544" y="273"/>
                  </a:lnTo>
                  <a:close/>
                </a:path>
              </a:pathLst>
            </a:custGeom>
            <a:solidFill>
              <a:srgbClr val="FFF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93"/>
            <p:cNvSpPr>
              <a:spLocks/>
            </p:cNvSpPr>
            <p:nvPr/>
          </p:nvSpPr>
          <p:spPr bwMode="auto">
            <a:xfrm>
              <a:off x="3303" y="2116"/>
              <a:ext cx="136" cy="137"/>
            </a:xfrm>
            <a:custGeom>
              <a:avLst/>
              <a:gdLst/>
              <a:ahLst/>
              <a:cxnLst>
                <a:cxn ang="0">
                  <a:pos x="274" y="137"/>
                </a:cxn>
                <a:cxn ang="0">
                  <a:pos x="271" y="109"/>
                </a:cxn>
                <a:cxn ang="0">
                  <a:pos x="262" y="84"/>
                </a:cxn>
                <a:cxn ang="0">
                  <a:pos x="250" y="60"/>
                </a:cxn>
                <a:cxn ang="0">
                  <a:pos x="233" y="40"/>
                </a:cxn>
                <a:cxn ang="0">
                  <a:pos x="214" y="23"/>
                </a:cxn>
                <a:cxn ang="0">
                  <a:pos x="190" y="11"/>
                </a:cxn>
                <a:cxn ang="0">
                  <a:pos x="165" y="2"/>
                </a:cxn>
                <a:cxn ang="0">
                  <a:pos x="137" y="0"/>
                </a:cxn>
                <a:cxn ang="0">
                  <a:pos x="109" y="2"/>
                </a:cxn>
                <a:cxn ang="0">
                  <a:pos x="84" y="11"/>
                </a:cxn>
                <a:cxn ang="0">
                  <a:pos x="60" y="23"/>
                </a:cxn>
                <a:cxn ang="0">
                  <a:pos x="41" y="40"/>
                </a:cxn>
                <a:cxn ang="0">
                  <a:pos x="24" y="60"/>
                </a:cxn>
                <a:cxn ang="0">
                  <a:pos x="11" y="84"/>
                </a:cxn>
                <a:cxn ang="0">
                  <a:pos x="3" y="109"/>
                </a:cxn>
                <a:cxn ang="0">
                  <a:pos x="0" y="137"/>
                </a:cxn>
                <a:cxn ang="0">
                  <a:pos x="3" y="165"/>
                </a:cxn>
                <a:cxn ang="0">
                  <a:pos x="11" y="190"/>
                </a:cxn>
                <a:cxn ang="0">
                  <a:pos x="24" y="213"/>
                </a:cxn>
                <a:cxn ang="0">
                  <a:pos x="41" y="233"/>
                </a:cxn>
                <a:cxn ang="0">
                  <a:pos x="60" y="250"/>
                </a:cxn>
                <a:cxn ang="0">
                  <a:pos x="84" y="262"/>
                </a:cxn>
                <a:cxn ang="0">
                  <a:pos x="109" y="271"/>
                </a:cxn>
                <a:cxn ang="0">
                  <a:pos x="137" y="274"/>
                </a:cxn>
                <a:cxn ang="0">
                  <a:pos x="165" y="271"/>
                </a:cxn>
                <a:cxn ang="0">
                  <a:pos x="190" y="262"/>
                </a:cxn>
                <a:cxn ang="0">
                  <a:pos x="214" y="250"/>
                </a:cxn>
                <a:cxn ang="0">
                  <a:pos x="233" y="233"/>
                </a:cxn>
                <a:cxn ang="0">
                  <a:pos x="250" y="213"/>
                </a:cxn>
                <a:cxn ang="0">
                  <a:pos x="262" y="190"/>
                </a:cxn>
                <a:cxn ang="0">
                  <a:pos x="271" y="165"/>
                </a:cxn>
                <a:cxn ang="0">
                  <a:pos x="274" y="137"/>
                </a:cxn>
                <a:cxn ang="0">
                  <a:pos x="274" y="137"/>
                </a:cxn>
              </a:cxnLst>
              <a:rect l="0" t="0" r="r" b="b"/>
              <a:pathLst>
                <a:path w="274" h="274">
                  <a:moveTo>
                    <a:pt x="274" y="137"/>
                  </a:moveTo>
                  <a:lnTo>
                    <a:pt x="271" y="109"/>
                  </a:lnTo>
                  <a:lnTo>
                    <a:pt x="262" y="84"/>
                  </a:lnTo>
                  <a:lnTo>
                    <a:pt x="250" y="60"/>
                  </a:lnTo>
                  <a:lnTo>
                    <a:pt x="233" y="40"/>
                  </a:lnTo>
                  <a:lnTo>
                    <a:pt x="214" y="23"/>
                  </a:lnTo>
                  <a:lnTo>
                    <a:pt x="190" y="11"/>
                  </a:lnTo>
                  <a:lnTo>
                    <a:pt x="165" y="2"/>
                  </a:lnTo>
                  <a:lnTo>
                    <a:pt x="137" y="0"/>
                  </a:lnTo>
                  <a:lnTo>
                    <a:pt x="109" y="2"/>
                  </a:lnTo>
                  <a:lnTo>
                    <a:pt x="84" y="11"/>
                  </a:lnTo>
                  <a:lnTo>
                    <a:pt x="60" y="23"/>
                  </a:lnTo>
                  <a:lnTo>
                    <a:pt x="41" y="40"/>
                  </a:lnTo>
                  <a:lnTo>
                    <a:pt x="24" y="60"/>
                  </a:lnTo>
                  <a:lnTo>
                    <a:pt x="11" y="84"/>
                  </a:lnTo>
                  <a:lnTo>
                    <a:pt x="3" y="109"/>
                  </a:lnTo>
                  <a:lnTo>
                    <a:pt x="0" y="137"/>
                  </a:lnTo>
                  <a:lnTo>
                    <a:pt x="3" y="165"/>
                  </a:lnTo>
                  <a:lnTo>
                    <a:pt x="11" y="190"/>
                  </a:lnTo>
                  <a:lnTo>
                    <a:pt x="24" y="213"/>
                  </a:lnTo>
                  <a:lnTo>
                    <a:pt x="41" y="233"/>
                  </a:lnTo>
                  <a:lnTo>
                    <a:pt x="60" y="250"/>
                  </a:lnTo>
                  <a:lnTo>
                    <a:pt x="84" y="262"/>
                  </a:lnTo>
                  <a:lnTo>
                    <a:pt x="109" y="271"/>
                  </a:lnTo>
                  <a:lnTo>
                    <a:pt x="137" y="274"/>
                  </a:lnTo>
                  <a:lnTo>
                    <a:pt x="165" y="271"/>
                  </a:lnTo>
                  <a:lnTo>
                    <a:pt x="190" y="262"/>
                  </a:lnTo>
                  <a:lnTo>
                    <a:pt x="214" y="250"/>
                  </a:lnTo>
                  <a:lnTo>
                    <a:pt x="233" y="233"/>
                  </a:lnTo>
                  <a:lnTo>
                    <a:pt x="250" y="213"/>
                  </a:lnTo>
                  <a:lnTo>
                    <a:pt x="262" y="190"/>
                  </a:lnTo>
                  <a:lnTo>
                    <a:pt x="271" y="165"/>
                  </a:lnTo>
                  <a:lnTo>
                    <a:pt x="274" y="137"/>
                  </a:lnTo>
                  <a:lnTo>
                    <a:pt x="274" y="13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94"/>
            <p:cNvSpPr>
              <a:spLocks/>
            </p:cNvSpPr>
            <p:nvPr/>
          </p:nvSpPr>
          <p:spPr bwMode="auto">
            <a:xfrm>
              <a:off x="2513" y="1208"/>
              <a:ext cx="1753" cy="1956"/>
            </a:xfrm>
            <a:custGeom>
              <a:avLst/>
              <a:gdLst/>
              <a:ahLst/>
              <a:cxnLst>
                <a:cxn ang="0">
                  <a:pos x="1289" y="132"/>
                </a:cxn>
                <a:cxn ang="0">
                  <a:pos x="1059" y="206"/>
                </a:cxn>
                <a:cxn ang="0">
                  <a:pos x="864" y="292"/>
                </a:cxn>
                <a:cxn ang="0">
                  <a:pos x="671" y="414"/>
                </a:cxn>
                <a:cxn ang="0">
                  <a:pos x="529" y="529"/>
                </a:cxn>
                <a:cxn ang="0">
                  <a:pos x="400" y="651"/>
                </a:cxn>
                <a:cxn ang="0">
                  <a:pos x="294" y="785"/>
                </a:cxn>
                <a:cxn ang="0">
                  <a:pos x="206" y="936"/>
                </a:cxn>
                <a:cxn ang="0">
                  <a:pos x="150" y="1059"/>
                </a:cxn>
                <a:cxn ang="0">
                  <a:pos x="75" y="1244"/>
                </a:cxn>
                <a:cxn ang="0">
                  <a:pos x="28" y="1443"/>
                </a:cxn>
                <a:cxn ang="0">
                  <a:pos x="4" y="1648"/>
                </a:cxn>
                <a:cxn ang="0">
                  <a:pos x="0" y="1859"/>
                </a:cxn>
                <a:cxn ang="0">
                  <a:pos x="14" y="2067"/>
                </a:cxn>
                <a:cxn ang="0">
                  <a:pos x="42" y="2273"/>
                </a:cxn>
                <a:cxn ang="0">
                  <a:pos x="79" y="2467"/>
                </a:cxn>
                <a:cxn ang="0">
                  <a:pos x="124" y="2647"/>
                </a:cxn>
                <a:cxn ang="0">
                  <a:pos x="155" y="2770"/>
                </a:cxn>
                <a:cxn ang="0">
                  <a:pos x="201" y="2900"/>
                </a:cxn>
                <a:cxn ang="0">
                  <a:pos x="262" y="3017"/>
                </a:cxn>
                <a:cxn ang="0">
                  <a:pos x="344" y="3154"/>
                </a:cxn>
                <a:cxn ang="0">
                  <a:pos x="438" y="3294"/>
                </a:cxn>
                <a:cxn ang="0">
                  <a:pos x="619" y="3505"/>
                </a:cxn>
                <a:cxn ang="0">
                  <a:pos x="838" y="3700"/>
                </a:cxn>
                <a:cxn ang="0">
                  <a:pos x="1066" y="3837"/>
                </a:cxn>
                <a:cxn ang="0">
                  <a:pos x="1211" y="3881"/>
                </a:cxn>
                <a:cxn ang="0">
                  <a:pos x="1377" y="3903"/>
                </a:cxn>
                <a:cxn ang="0">
                  <a:pos x="1559" y="3911"/>
                </a:cxn>
                <a:cxn ang="0">
                  <a:pos x="1750" y="3906"/>
                </a:cxn>
                <a:cxn ang="0">
                  <a:pos x="1944" y="3889"/>
                </a:cxn>
                <a:cxn ang="0">
                  <a:pos x="2132" y="3858"/>
                </a:cxn>
                <a:cxn ang="0">
                  <a:pos x="2311" y="3819"/>
                </a:cxn>
                <a:cxn ang="0">
                  <a:pos x="2471" y="3767"/>
                </a:cxn>
                <a:cxn ang="0">
                  <a:pos x="2577" y="3724"/>
                </a:cxn>
                <a:cxn ang="0">
                  <a:pos x="2812" y="3587"/>
                </a:cxn>
                <a:cxn ang="0">
                  <a:pos x="3006" y="3419"/>
                </a:cxn>
                <a:cxn ang="0">
                  <a:pos x="3162" y="3227"/>
                </a:cxn>
                <a:cxn ang="0">
                  <a:pos x="3286" y="3007"/>
                </a:cxn>
                <a:cxn ang="0">
                  <a:pos x="3378" y="2767"/>
                </a:cxn>
                <a:cxn ang="0">
                  <a:pos x="3443" y="2506"/>
                </a:cxn>
                <a:cxn ang="0">
                  <a:pos x="3483" y="2228"/>
                </a:cxn>
                <a:cxn ang="0">
                  <a:pos x="3503" y="1934"/>
                </a:cxn>
                <a:cxn ang="0">
                  <a:pos x="3503" y="1821"/>
                </a:cxn>
                <a:cxn ang="0">
                  <a:pos x="3490" y="1658"/>
                </a:cxn>
                <a:cxn ang="0">
                  <a:pos x="3462" y="1486"/>
                </a:cxn>
                <a:cxn ang="0">
                  <a:pos x="3420" y="1309"/>
                </a:cxn>
                <a:cxn ang="0">
                  <a:pos x="3366" y="1133"/>
                </a:cxn>
                <a:cxn ang="0">
                  <a:pos x="3299" y="964"/>
                </a:cxn>
                <a:cxn ang="0">
                  <a:pos x="3222" y="806"/>
                </a:cxn>
                <a:cxn ang="0">
                  <a:pos x="3134" y="665"/>
                </a:cxn>
                <a:cxn ang="0">
                  <a:pos x="3053" y="561"/>
                </a:cxn>
                <a:cxn ang="0">
                  <a:pos x="2949" y="456"/>
                </a:cxn>
                <a:cxn ang="0">
                  <a:pos x="2844" y="382"/>
                </a:cxn>
                <a:cxn ang="0">
                  <a:pos x="2724" y="319"/>
                </a:cxn>
                <a:cxn ang="0">
                  <a:pos x="2635" y="255"/>
                </a:cxn>
                <a:cxn ang="0">
                  <a:pos x="2551" y="153"/>
                </a:cxn>
                <a:cxn ang="0">
                  <a:pos x="2450" y="79"/>
                </a:cxn>
                <a:cxn ang="0">
                  <a:pos x="2328" y="30"/>
                </a:cxn>
                <a:cxn ang="0">
                  <a:pos x="2184" y="5"/>
                </a:cxn>
                <a:cxn ang="0">
                  <a:pos x="2018" y="1"/>
                </a:cxn>
                <a:cxn ang="0">
                  <a:pos x="1827" y="18"/>
                </a:cxn>
                <a:cxn ang="0">
                  <a:pos x="1609" y="53"/>
                </a:cxn>
              </a:cxnLst>
              <a:rect l="0" t="0" r="r" b="b"/>
              <a:pathLst>
                <a:path w="3504" h="3911">
                  <a:moveTo>
                    <a:pt x="1427" y="90"/>
                  </a:moveTo>
                  <a:lnTo>
                    <a:pt x="1427" y="90"/>
                  </a:lnTo>
                  <a:lnTo>
                    <a:pt x="1356" y="111"/>
                  </a:lnTo>
                  <a:lnTo>
                    <a:pt x="1289" y="132"/>
                  </a:lnTo>
                  <a:lnTo>
                    <a:pt x="1226" y="150"/>
                  </a:lnTo>
                  <a:lnTo>
                    <a:pt x="1168" y="169"/>
                  </a:lnTo>
                  <a:lnTo>
                    <a:pt x="1112" y="187"/>
                  </a:lnTo>
                  <a:lnTo>
                    <a:pt x="1059" y="206"/>
                  </a:lnTo>
                  <a:lnTo>
                    <a:pt x="1009" y="224"/>
                  </a:lnTo>
                  <a:lnTo>
                    <a:pt x="960" y="245"/>
                  </a:lnTo>
                  <a:lnTo>
                    <a:pt x="911" y="268"/>
                  </a:lnTo>
                  <a:lnTo>
                    <a:pt x="864" y="292"/>
                  </a:lnTo>
                  <a:lnTo>
                    <a:pt x="816" y="317"/>
                  </a:lnTo>
                  <a:lnTo>
                    <a:pt x="769" y="346"/>
                  </a:lnTo>
                  <a:lnTo>
                    <a:pt x="721" y="378"/>
                  </a:lnTo>
                  <a:lnTo>
                    <a:pt x="671" y="414"/>
                  </a:lnTo>
                  <a:lnTo>
                    <a:pt x="619" y="455"/>
                  </a:lnTo>
                  <a:lnTo>
                    <a:pt x="565" y="500"/>
                  </a:lnTo>
                  <a:lnTo>
                    <a:pt x="565" y="500"/>
                  </a:lnTo>
                  <a:lnTo>
                    <a:pt x="529" y="529"/>
                  </a:lnTo>
                  <a:lnTo>
                    <a:pt x="495" y="558"/>
                  </a:lnTo>
                  <a:lnTo>
                    <a:pt x="462" y="588"/>
                  </a:lnTo>
                  <a:lnTo>
                    <a:pt x="431" y="618"/>
                  </a:lnTo>
                  <a:lnTo>
                    <a:pt x="400" y="651"/>
                  </a:lnTo>
                  <a:lnTo>
                    <a:pt x="372" y="683"/>
                  </a:lnTo>
                  <a:lnTo>
                    <a:pt x="344" y="716"/>
                  </a:lnTo>
                  <a:lnTo>
                    <a:pt x="318" y="750"/>
                  </a:lnTo>
                  <a:lnTo>
                    <a:pt x="294" y="785"/>
                  </a:lnTo>
                  <a:lnTo>
                    <a:pt x="270" y="821"/>
                  </a:lnTo>
                  <a:lnTo>
                    <a:pt x="247" y="859"/>
                  </a:lnTo>
                  <a:lnTo>
                    <a:pt x="226" y="896"/>
                  </a:lnTo>
                  <a:lnTo>
                    <a:pt x="206" y="936"/>
                  </a:lnTo>
                  <a:lnTo>
                    <a:pt x="187" y="975"/>
                  </a:lnTo>
                  <a:lnTo>
                    <a:pt x="169" y="1017"/>
                  </a:lnTo>
                  <a:lnTo>
                    <a:pt x="150" y="1059"/>
                  </a:lnTo>
                  <a:lnTo>
                    <a:pt x="150" y="1059"/>
                  </a:lnTo>
                  <a:lnTo>
                    <a:pt x="129" y="1103"/>
                  </a:lnTo>
                  <a:lnTo>
                    <a:pt x="110" y="1149"/>
                  </a:lnTo>
                  <a:lnTo>
                    <a:pt x="92" y="1197"/>
                  </a:lnTo>
                  <a:lnTo>
                    <a:pt x="75" y="1244"/>
                  </a:lnTo>
                  <a:lnTo>
                    <a:pt x="61" y="1292"/>
                  </a:lnTo>
                  <a:lnTo>
                    <a:pt x="48" y="1342"/>
                  </a:lnTo>
                  <a:lnTo>
                    <a:pt x="37" y="1391"/>
                  </a:lnTo>
                  <a:lnTo>
                    <a:pt x="28" y="1443"/>
                  </a:lnTo>
                  <a:lnTo>
                    <a:pt x="19" y="1493"/>
                  </a:lnTo>
                  <a:lnTo>
                    <a:pt x="12" y="1545"/>
                  </a:lnTo>
                  <a:lnTo>
                    <a:pt x="8" y="1596"/>
                  </a:lnTo>
                  <a:lnTo>
                    <a:pt x="4" y="1648"/>
                  </a:lnTo>
                  <a:lnTo>
                    <a:pt x="1" y="1701"/>
                  </a:lnTo>
                  <a:lnTo>
                    <a:pt x="0" y="1753"/>
                  </a:lnTo>
                  <a:lnTo>
                    <a:pt x="0" y="1806"/>
                  </a:lnTo>
                  <a:lnTo>
                    <a:pt x="0" y="1859"/>
                  </a:lnTo>
                  <a:lnTo>
                    <a:pt x="2" y="1911"/>
                  </a:lnTo>
                  <a:lnTo>
                    <a:pt x="5" y="1964"/>
                  </a:lnTo>
                  <a:lnTo>
                    <a:pt x="8" y="2015"/>
                  </a:lnTo>
                  <a:lnTo>
                    <a:pt x="14" y="2067"/>
                  </a:lnTo>
                  <a:lnTo>
                    <a:pt x="19" y="2120"/>
                  </a:lnTo>
                  <a:lnTo>
                    <a:pt x="26" y="2171"/>
                  </a:lnTo>
                  <a:lnTo>
                    <a:pt x="33" y="2222"/>
                  </a:lnTo>
                  <a:lnTo>
                    <a:pt x="42" y="2273"/>
                  </a:lnTo>
                  <a:lnTo>
                    <a:pt x="50" y="2321"/>
                  </a:lnTo>
                  <a:lnTo>
                    <a:pt x="58" y="2370"/>
                  </a:lnTo>
                  <a:lnTo>
                    <a:pt x="68" y="2419"/>
                  </a:lnTo>
                  <a:lnTo>
                    <a:pt x="79" y="2467"/>
                  </a:lnTo>
                  <a:lnTo>
                    <a:pt x="89" y="2513"/>
                  </a:lnTo>
                  <a:lnTo>
                    <a:pt x="100" y="2559"/>
                  </a:lnTo>
                  <a:lnTo>
                    <a:pt x="113" y="2604"/>
                  </a:lnTo>
                  <a:lnTo>
                    <a:pt x="124" y="2647"/>
                  </a:lnTo>
                  <a:lnTo>
                    <a:pt x="124" y="2647"/>
                  </a:lnTo>
                  <a:lnTo>
                    <a:pt x="134" y="2692"/>
                  </a:lnTo>
                  <a:lnTo>
                    <a:pt x="143" y="2732"/>
                  </a:lnTo>
                  <a:lnTo>
                    <a:pt x="155" y="2770"/>
                  </a:lnTo>
                  <a:lnTo>
                    <a:pt x="164" y="2805"/>
                  </a:lnTo>
                  <a:lnTo>
                    <a:pt x="175" y="2837"/>
                  </a:lnTo>
                  <a:lnTo>
                    <a:pt x="188" y="2869"/>
                  </a:lnTo>
                  <a:lnTo>
                    <a:pt x="201" y="2900"/>
                  </a:lnTo>
                  <a:lnTo>
                    <a:pt x="215" y="2929"/>
                  </a:lnTo>
                  <a:lnTo>
                    <a:pt x="230" y="2958"/>
                  </a:lnTo>
                  <a:lnTo>
                    <a:pt x="245" y="2988"/>
                  </a:lnTo>
                  <a:lnTo>
                    <a:pt x="262" y="3017"/>
                  </a:lnTo>
                  <a:lnTo>
                    <a:pt x="280" y="3049"/>
                  </a:lnTo>
                  <a:lnTo>
                    <a:pt x="301" y="3081"/>
                  </a:lnTo>
                  <a:lnTo>
                    <a:pt x="322" y="3116"/>
                  </a:lnTo>
                  <a:lnTo>
                    <a:pt x="344" y="3154"/>
                  </a:lnTo>
                  <a:lnTo>
                    <a:pt x="369" y="3195"/>
                  </a:lnTo>
                  <a:lnTo>
                    <a:pt x="369" y="3195"/>
                  </a:lnTo>
                  <a:lnTo>
                    <a:pt x="402" y="3243"/>
                  </a:lnTo>
                  <a:lnTo>
                    <a:pt x="438" y="3294"/>
                  </a:lnTo>
                  <a:lnTo>
                    <a:pt x="477" y="3347"/>
                  </a:lnTo>
                  <a:lnTo>
                    <a:pt x="522" y="3400"/>
                  </a:lnTo>
                  <a:lnTo>
                    <a:pt x="569" y="3453"/>
                  </a:lnTo>
                  <a:lnTo>
                    <a:pt x="619" y="3505"/>
                  </a:lnTo>
                  <a:lnTo>
                    <a:pt x="672" y="3558"/>
                  </a:lnTo>
                  <a:lnTo>
                    <a:pt x="727" y="3607"/>
                  </a:lnTo>
                  <a:lnTo>
                    <a:pt x="783" y="3656"/>
                  </a:lnTo>
                  <a:lnTo>
                    <a:pt x="838" y="3700"/>
                  </a:lnTo>
                  <a:lnTo>
                    <a:pt x="896" y="3741"/>
                  </a:lnTo>
                  <a:lnTo>
                    <a:pt x="953" y="3779"/>
                  </a:lnTo>
                  <a:lnTo>
                    <a:pt x="1010" y="3811"/>
                  </a:lnTo>
                  <a:lnTo>
                    <a:pt x="1066" y="3837"/>
                  </a:lnTo>
                  <a:lnTo>
                    <a:pt x="1119" y="3858"/>
                  </a:lnTo>
                  <a:lnTo>
                    <a:pt x="1172" y="3872"/>
                  </a:lnTo>
                  <a:lnTo>
                    <a:pt x="1172" y="3872"/>
                  </a:lnTo>
                  <a:lnTo>
                    <a:pt x="1211" y="3881"/>
                  </a:lnTo>
                  <a:lnTo>
                    <a:pt x="1250" y="3887"/>
                  </a:lnTo>
                  <a:lnTo>
                    <a:pt x="1291" y="3893"/>
                  </a:lnTo>
                  <a:lnTo>
                    <a:pt x="1334" y="3899"/>
                  </a:lnTo>
                  <a:lnTo>
                    <a:pt x="1377" y="3903"/>
                  </a:lnTo>
                  <a:lnTo>
                    <a:pt x="1422" y="3906"/>
                  </a:lnTo>
                  <a:lnTo>
                    <a:pt x="1466" y="3908"/>
                  </a:lnTo>
                  <a:lnTo>
                    <a:pt x="1512" y="3910"/>
                  </a:lnTo>
                  <a:lnTo>
                    <a:pt x="1559" y="3911"/>
                  </a:lnTo>
                  <a:lnTo>
                    <a:pt x="1606" y="3911"/>
                  </a:lnTo>
                  <a:lnTo>
                    <a:pt x="1653" y="3910"/>
                  </a:lnTo>
                  <a:lnTo>
                    <a:pt x="1702" y="3908"/>
                  </a:lnTo>
                  <a:lnTo>
                    <a:pt x="1750" y="3906"/>
                  </a:lnTo>
                  <a:lnTo>
                    <a:pt x="1799" y="3903"/>
                  </a:lnTo>
                  <a:lnTo>
                    <a:pt x="1846" y="3899"/>
                  </a:lnTo>
                  <a:lnTo>
                    <a:pt x="1895" y="3894"/>
                  </a:lnTo>
                  <a:lnTo>
                    <a:pt x="1944" y="3889"/>
                  </a:lnTo>
                  <a:lnTo>
                    <a:pt x="1991" y="3882"/>
                  </a:lnTo>
                  <a:lnTo>
                    <a:pt x="2039" y="3875"/>
                  </a:lnTo>
                  <a:lnTo>
                    <a:pt x="2086" y="3868"/>
                  </a:lnTo>
                  <a:lnTo>
                    <a:pt x="2132" y="3858"/>
                  </a:lnTo>
                  <a:lnTo>
                    <a:pt x="2178" y="3850"/>
                  </a:lnTo>
                  <a:lnTo>
                    <a:pt x="2223" y="3840"/>
                  </a:lnTo>
                  <a:lnTo>
                    <a:pt x="2268" y="3829"/>
                  </a:lnTo>
                  <a:lnTo>
                    <a:pt x="2311" y="3819"/>
                  </a:lnTo>
                  <a:lnTo>
                    <a:pt x="2353" y="3806"/>
                  </a:lnTo>
                  <a:lnTo>
                    <a:pt x="2395" y="3794"/>
                  </a:lnTo>
                  <a:lnTo>
                    <a:pt x="2434" y="3781"/>
                  </a:lnTo>
                  <a:lnTo>
                    <a:pt x="2471" y="3767"/>
                  </a:lnTo>
                  <a:lnTo>
                    <a:pt x="2509" y="3753"/>
                  </a:lnTo>
                  <a:lnTo>
                    <a:pt x="2544" y="3739"/>
                  </a:lnTo>
                  <a:lnTo>
                    <a:pt x="2577" y="3724"/>
                  </a:lnTo>
                  <a:lnTo>
                    <a:pt x="2577" y="3724"/>
                  </a:lnTo>
                  <a:lnTo>
                    <a:pt x="2640" y="3693"/>
                  </a:lnTo>
                  <a:lnTo>
                    <a:pt x="2700" y="3660"/>
                  </a:lnTo>
                  <a:lnTo>
                    <a:pt x="2757" y="3623"/>
                  </a:lnTo>
                  <a:lnTo>
                    <a:pt x="2812" y="3587"/>
                  </a:lnTo>
                  <a:lnTo>
                    <a:pt x="2863" y="3548"/>
                  </a:lnTo>
                  <a:lnTo>
                    <a:pt x="2914" y="3507"/>
                  </a:lnTo>
                  <a:lnTo>
                    <a:pt x="2961" y="3464"/>
                  </a:lnTo>
                  <a:lnTo>
                    <a:pt x="3006" y="3419"/>
                  </a:lnTo>
                  <a:lnTo>
                    <a:pt x="3048" y="3373"/>
                  </a:lnTo>
                  <a:lnTo>
                    <a:pt x="3088" y="3326"/>
                  </a:lnTo>
                  <a:lnTo>
                    <a:pt x="3127" y="3277"/>
                  </a:lnTo>
                  <a:lnTo>
                    <a:pt x="3162" y="3227"/>
                  </a:lnTo>
                  <a:lnTo>
                    <a:pt x="3197" y="3174"/>
                  </a:lnTo>
                  <a:lnTo>
                    <a:pt x="3229" y="3119"/>
                  </a:lnTo>
                  <a:lnTo>
                    <a:pt x="3258" y="3065"/>
                  </a:lnTo>
                  <a:lnTo>
                    <a:pt x="3286" y="3007"/>
                  </a:lnTo>
                  <a:lnTo>
                    <a:pt x="3311" y="2949"/>
                  </a:lnTo>
                  <a:lnTo>
                    <a:pt x="3335" y="2890"/>
                  </a:lnTo>
                  <a:lnTo>
                    <a:pt x="3358" y="2829"/>
                  </a:lnTo>
                  <a:lnTo>
                    <a:pt x="3378" y="2767"/>
                  </a:lnTo>
                  <a:lnTo>
                    <a:pt x="3397" y="2703"/>
                  </a:lnTo>
                  <a:lnTo>
                    <a:pt x="3415" y="2639"/>
                  </a:lnTo>
                  <a:lnTo>
                    <a:pt x="3430" y="2573"/>
                  </a:lnTo>
                  <a:lnTo>
                    <a:pt x="3443" y="2506"/>
                  </a:lnTo>
                  <a:lnTo>
                    <a:pt x="3455" y="2437"/>
                  </a:lnTo>
                  <a:lnTo>
                    <a:pt x="3466" y="2369"/>
                  </a:lnTo>
                  <a:lnTo>
                    <a:pt x="3476" y="2299"/>
                  </a:lnTo>
                  <a:lnTo>
                    <a:pt x="3483" y="2228"/>
                  </a:lnTo>
                  <a:lnTo>
                    <a:pt x="3490" y="2155"/>
                  </a:lnTo>
                  <a:lnTo>
                    <a:pt x="3496" y="2083"/>
                  </a:lnTo>
                  <a:lnTo>
                    <a:pt x="3500" y="2008"/>
                  </a:lnTo>
                  <a:lnTo>
                    <a:pt x="3503" y="1934"/>
                  </a:lnTo>
                  <a:lnTo>
                    <a:pt x="3503" y="1934"/>
                  </a:lnTo>
                  <a:lnTo>
                    <a:pt x="3504" y="1898"/>
                  </a:lnTo>
                  <a:lnTo>
                    <a:pt x="3504" y="1860"/>
                  </a:lnTo>
                  <a:lnTo>
                    <a:pt x="3503" y="1821"/>
                  </a:lnTo>
                  <a:lnTo>
                    <a:pt x="3501" y="1782"/>
                  </a:lnTo>
                  <a:lnTo>
                    <a:pt x="3498" y="1742"/>
                  </a:lnTo>
                  <a:lnTo>
                    <a:pt x="3494" y="1700"/>
                  </a:lnTo>
                  <a:lnTo>
                    <a:pt x="3490" y="1658"/>
                  </a:lnTo>
                  <a:lnTo>
                    <a:pt x="3485" y="1616"/>
                  </a:lnTo>
                  <a:lnTo>
                    <a:pt x="3478" y="1573"/>
                  </a:lnTo>
                  <a:lnTo>
                    <a:pt x="3471" y="1529"/>
                  </a:lnTo>
                  <a:lnTo>
                    <a:pt x="3462" y="1486"/>
                  </a:lnTo>
                  <a:lnTo>
                    <a:pt x="3452" y="1441"/>
                  </a:lnTo>
                  <a:lnTo>
                    <a:pt x="3443" y="1397"/>
                  </a:lnTo>
                  <a:lnTo>
                    <a:pt x="3431" y="1353"/>
                  </a:lnTo>
                  <a:lnTo>
                    <a:pt x="3420" y="1309"/>
                  </a:lnTo>
                  <a:lnTo>
                    <a:pt x="3408" y="1264"/>
                  </a:lnTo>
                  <a:lnTo>
                    <a:pt x="3394" y="1221"/>
                  </a:lnTo>
                  <a:lnTo>
                    <a:pt x="3380" y="1176"/>
                  </a:lnTo>
                  <a:lnTo>
                    <a:pt x="3366" y="1133"/>
                  </a:lnTo>
                  <a:lnTo>
                    <a:pt x="3351" y="1089"/>
                  </a:lnTo>
                  <a:lnTo>
                    <a:pt x="3334" y="1046"/>
                  </a:lnTo>
                  <a:lnTo>
                    <a:pt x="3317" y="1004"/>
                  </a:lnTo>
                  <a:lnTo>
                    <a:pt x="3299" y="964"/>
                  </a:lnTo>
                  <a:lnTo>
                    <a:pt x="3281" y="922"/>
                  </a:lnTo>
                  <a:lnTo>
                    <a:pt x="3261" y="882"/>
                  </a:lnTo>
                  <a:lnTo>
                    <a:pt x="3242" y="843"/>
                  </a:lnTo>
                  <a:lnTo>
                    <a:pt x="3222" y="806"/>
                  </a:lnTo>
                  <a:lnTo>
                    <a:pt x="3201" y="768"/>
                  </a:lnTo>
                  <a:lnTo>
                    <a:pt x="3179" y="732"/>
                  </a:lnTo>
                  <a:lnTo>
                    <a:pt x="3157" y="698"/>
                  </a:lnTo>
                  <a:lnTo>
                    <a:pt x="3134" y="665"/>
                  </a:lnTo>
                  <a:lnTo>
                    <a:pt x="3110" y="632"/>
                  </a:lnTo>
                  <a:lnTo>
                    <a:pt x="3110" y="632"/>
                  </a:lnTo>
                  <a:lnTo>
                    <a:pt x="3081" y="595"/>
                  </a:lnTo>
                  <a:lnTo>
                    <a:pt x="3053" y="561"/>
                  </a:lnTo>
                  <a:lnTo>
                    <a:pt x="3027" y="530"/>
                  </a:lnTo>
                  <a:lnTo>
                    <a:pt x="3000" y="504"/>
                  </a:lnTo>
                  <a:lnTo>
                    <a:pt x="2975" y="479"/>
                  </a:lnTo>
                  <a:lnTo>
                    <a:pt x="2949" y="456"/>
                  </a:lnTo>
                  <a:lnTo>
                    <a:pt x="2923" y="435"/>
                  </a:lnTo>
                  <a:lnTo>
                    <a:pt x="2897" y="417"/>
                  </a:lnTo>
                  <a:lnTo>
                    <a:pt x="2870" y="399"/>
                  </a:lnTo>
                  <a:lnTo>
                    <a:pt x="2844" y="382"/>
                  </a:lnTo>
                  <a:lnTo>
                    <a:pt x="2816" y="367"/>
                  </a:lnTo>
                  <a:lnTo>
                    <a:pt x="2787" y="352"/>
                  </a:lnTo>
                  <a:lnTo>
                    <a:pt x="2756" y="335"/>
                  </a:lnTo>
                  <a:lnTo>
                    <a:pt x="2724" y="319"/>
                  </a:lnTo>
                  <a:lnTo>
                    <a:pt x="2689" y="303"/>
                  </a:lnTo>
                  <a:lnTo>
                    <a:pt x="2653" y="285"/>
                  </a:lnTo>
                  <a:lnTo>
                    <a:pt x="2653" y="285"/>
                  </a:lnTo>
                  <a:lnTo>
                    <a:pt x="2635" y="255"/>
                  </a:lnTo>
                  <a:lnTo>
                    <a:pt x="2615" y="227"/>
                  </a:lnTo>
                  <a:lnTo>
                    <a:pt x="2596" y="201"/>
                  </a:lnTo>
                  <a:lnTo>
                    <a:pt x="2575" y="176"/>
                  </a:lnTo>
                  <a:lnTo>
                    <a:pt x="2551" y="153"/>
                  </a:lnTo>
                  <a:lnTo>
                    <a:pt x="2529" y="132"/>
                  </a:lnTo>
                  <a:lnTo>
                    <a:pt x="2503" y="113"/>
                  </a:lnTo>
                  <a:lnTo>
                    <a:pt x="2477" y="96"/>
                  </a:lnTo>
                  <a:lnTo>
                    <a:pt x="2450" y="79"/>
                  </a:lnTo>
                  <a:lnTo>
                    <a:pt x="2421" y="65"/>
                  </a:lnTo>
                  <a:lnTo>
                    <a:pt x="2392" y="51"/>
                  </a:lnTo>
                  <a:lnTo>
                    <a:pt x="2360" y="40"/>
                  </a:lnTo>
                  <a:lnTo>
                    <a:pt x="2328" y="30"/>
                  </a:lnTo>
                  <a:lnTo>
                    <a:pt x="2294" y="22"/>
                  </a:lnTo>
                  <a:lnTo>
                    <a:pt x="2259" y="15"/>
                  </a:lnTo>
                  <a:lnTo>
                    <a:pt x="2223" y="9"/>
                  </a:lnTo>
                  <a:lnTo>
                    <a:pt x="2184" y="5"/>
                  </a:lnTo>
                  <a:lnTo>
                    <a:pt x="2145" y="2"/>
                  </a:lnTo>
                  <a:lnTo>
                    <a:pt x="2104" y="0"/>
                  </a:lnTo>
                  <a:lnTo>
                    <a:pt x="2061" y="0"/>
                  </a:lnTo>
                  <a:lnTo>
                    <a:pt x="2018" y="1"/>
                  </a:lnTo>
                  <a:lnTo>
                    <a:pt x="1972" y="4"/>
                  </a:lnTo>
                  <a:lnTo>
                    <a:pt x="1926" y="7"/>
                  </a:lnTo>
                  <a:lnTo>
                    <a:pt x="1877" y="12"/>
                  </a:lnTo>
                  <a:lnTo>
                    <a:pt x="1827" y="18"/>
                  </a:lnTo>
                  <a:lnTo>
                    <a:pt x="1775" y="25"/>
                  </a:lnTo>
                  <a:lnTo>
                    <a:pt x="1720" y="33"/>
                  </a:lnTo>
                  <a:lnTo>
                    <a:pt x="1666" y="43"/>
                  </a:lnTo>
                  <a:lnTo>
                    <a:pt x="1609" y="53"/>
                  </a:lnTo>
                  <a:lnTo>
                    <a:pt x="1550" y="64"/>
                  </a:lnTo>
                  <a:lnTo>
                    <a:pt x="1490" y="76"/>
                  </a:lnTo>
                  <a:lnTo>
                    <a:pt x="1427" y="90"/>
                  </a:lnTo>
                </a:path>
              </a:pathLst>
            </a:custGeom>
            <a:noFill/>
            <a:ln w="0">
              <a:solidFill>
                <a:srgbClr val="FF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95"/>
            <p:cNvSpPr>
              <a:spLocks/>
            </p:cNvSpPr>
            <p:nvPr/>
          </p:nvSpPr>
          <p:spPr bwMode="auto">
            <a:xfrm>
              <a:off x="2672" y="1313"/>
              <a:ext cx="1889" cy="1954"/>
            </a:xfrm>
            <a:custGeom>
              <a:avLst/>
              <a:gdLst/>
              <a:ahLst/>
              <a:cxnLst>
                <a:cxn ang="0">
                  <a:pos x="2312" y="3"/>
                </a:cxn>
                <a:cxn ang="0">
                  <a:pos x="2531" y="3"/>
                </a:cxn>
                <a:cxn ang="0">
                  <a:pos x="2746" y="35"/>
                </a:cxn>
                <a:cxn ang="0">
                  <a:pos x="2881" y="87"/>
                </a:cxn>
                <a:cxn ang="0">
                  <a:pos x="2984" y="144"/>
                </a:cxn>
                <a:cxn ang="0">
                  <a:pos x="3107" y="224"/>
                </a:cxn>
                <a:cxn ang="0">
                  <a:pos x="3252" y="340"/>
                </a:cxn>
                <a:cxn ang="0">
                  <a:pos x="3403" y="490"/>
                </a:cxn>
                <a:cxn ang="0">
                  <a:pos x="3547" y="690"/>
                </a:cxn>
                <a:cxn ang="0">
                  <a:pos x="3667" y="974"/>
                </a:cxn>
                <a:cxn ang="0">
                  <a:pos x="3737" y="1255"/>
                </a:cxn>
                <a:cxn ang="0">
                  <a:pos x="3773" y="1549"/>
                </a:cxn>
                <a:cxn ang="0">
                  <a:pos x="3777" y="1854"/>
                </a:cxn>
                <a:cxn ang="0">
                  <a:pos x="3746" y="2163"/>
                </a:cxn>
                <a:cxn ang="0">
                  <a:pos x="3681" y="2469"/>
                </a:cxn>
                <a:cxn ang="0">
                  <a:pos x="3582" y="2765"/>
                </a:cxn>
                <a:cxn ang="0">
                  <a:pos x="3476" y="3018"/>
                </a:cxn>
                <a:cxn ang="0">
                  <a:pos x="3371" y="3188"/>
                </a:cxn>
                <a:cxn ang="0">
                  <a:pos x="3212" y="3368"/>
                </a:cxn>
                <a:cxn ang="0">
                  <a:pos x="2976" y="3571"/>
                </a:cxn>
                <a:cxn ang="0">
                  <a:pos x="2722" y="3712"/>
                </a:cxn>
                <a:cxn ang="0">
                  <a:pos x="2511" y="3810"/>
                </a:cxn>
                <a:cxn ang="0">
                  <a:pos x="2319" y="3864"/>
                </a:cxn>
                <a:cxn ang="0">
                  <a:pos x="2070" y="3896"/>
                </a:cxn>
                <a:cxn ang="0">
                  <a:pos x="1864" y="3909"/>
                </a:cxn>
                <a:cxn ang="0">
                  <a:pos x="1682" y="3902"/>
                </a:cxn>
                <a:cxn ang="0">
                  <a:pos x="1508" y="3875"/>
                </a:cxn>
                <a:cxn ang="0">
                  <a:pos x="1324" y="3832"/>
                </a:cxn>
                <a:cxn ang="0">
                  <a:pos x="1111" y="3771"/>
                </a:cxn>
                <a:cxn ang="0">
                  <a:pos x="1051" y="3746"/>
                </a:cxn>
                <a:cxn ang="0">
                  <a:pos x="986" y="3722"/>
                </a:cxn>
                <a:cxn ang="0">
                  <a:pos x="937" y="3701"/>
                </a:cxn>
                <a:cxn ang="0">
                  <a:pos x="774" y="3583"/>
                </a:cxn>
                <a:cxn ang="0">
                  <a:pos x="606" y="3433"/>
                </a:cxn>
                <a:cxn ang="0">
                  <a:pos x="468" y="3273"/>
                </a:cxn>
                <a:cxn ang="0">
                  <a:pos x="361" y="3120"/>
                </a:cxn>
                <a:cxn ang="0">
                  <a:pos x="278" y="2967"/>
                </a:cxn>
                <a:cxn ang="0">
                  <a:pos x="213" y="2805"/>
                </a:cxn>
                <a:cxn ang="0">
                  <a:pos x="161" y="2638"/>
                </a:cxn>
                <a:cxn ang="0">
                  <a:pos x="118" y="2467"/>
                </a:cxn>
                <a:cxn ang="0">
                  <a:pos x="80" y="2297"/>
                </a:cxn>
                <a:cxn ang="0">
                  <a:pos x="45" y="2118"/>
                </a:cxn>
                <a:cxn ang="0">
                  <a:pos x="12" y="1860"/>
                </a:cxn>
                <a:cxn ang="0">
                  <a:pos x="0" y="1569"/>
                </a:cxn>
                <a:cxn ang="0">
                  <a:pos x="24" y="1270"/>
                </a:cxn>
                <a:cxn ang="0">
                  <a:pos x="94" y="989"/>
                </a:cxn>
                <a:cxn ang="0">
                  <a:pos x="222" y="752"/>
                </a:cxn>
                <a:cxn ang="0">
                  <a:pos x="422" y="580"/>
                </a:cxn>
                <a:cxn ang="0">
                  <a:pos x="584" y="518"/>
                </a:cxn>
                <a:cxn ang="0">
                  <a:pos x="726" y="495"/>
                </a:cxn>
                <a:cxn ang="0">
                  <a:pos x="871" y="489"/>
                </a:cxn>
                <a:cxn ang="0">
                  <a:pos x="1016" y="492"/>
                </a:cxn>
                <a:cxn ang="0">
                  <a:pos x="1160" y="492"/>
                </a:cxn>
                <a:cxn ang="0">
                  <a:pos x="1303" y="481"/>
                </a:cxn>
                <a:cxn ang="0">
                  <a:pos x="1474" y="433"/>
                </a:cxn>
                <a:cxn ang="0">
                  <a:pos x="1664" y="288"/>
                </a:cxn>
                <a:cxn ang="0">
                  <a:pos x="1880" y="113"/>
                </a:cxn>
              </a:cxnLst>
              <a:rect l="0" t="0" r="r" b="b"/>
              <a:pathLst>
                <a:path w="3780" h="3909">
                  <a:moveTo>
                    <a:pt x="2133" y="7"/>
                  </a:moveTo>
                  <a:lnTo>
                    <a:pt x="2178" y="7"/>
                  </a:lnTo>
                  <a:lnTo>
                    <a:pt x="2222" y="6"/>
                  </a:lnTo>
                  <a:lnTo>
                    <a:pt x="2267" y="4"/>
                  </a:lnTo>
                  <a:lnTo>
                    <a:pt x="2312" y="3"/>
                  </a:lnTo>
                  <a:lnTo>
                    <a:pt x="2356" y="2"/>
                  </a:lnTo>
                  <a:lnTo>
                    <a:pt x="2400" y="2"/>
                  </a:lnTo>
                  <a:lnTo>
                    <a:pt x="2444" y="0"/>
                  </a:lnTo>
                  <a:lnTo>
                    <a:pt x="2487" y="2"/>
                  </a:lnTo>
                  <a:lnTo>
                    <a:pt x="2531" y="3"/>
                  </a:lnTo>
                  <a:lnTo>
                    <a:pt x="2575" y="6"/>
                  </a:lnTo>
                  <a:lnTo>
                    <a:pt x="2617" y="10"/>
                  </a:lnTo>
                  <a:lnTo>
                    <a:pt x="2661" y="15"/>
                  </a:lnTo>
                  <a:lnTo>
                    <a:pt x="2702" y="24"/>
                  </a:lnTo>
                  <a:lnTo>
                    <a:pt x="2746" y="35"/>
                  </a:lnTo>
                  <a:lnTo>
                    <a:pt x="2786" y="48"/>
                  </a:lnTo>
                  <a:lnTo>
                    <a:pt x="2828" y="63"/>
                  </a:lnTo>
                  <a:lnTo>
                    <a:pt x="2845" y="70"/>
                  </a:lnTo>
                  <a:lnTo>
                    <a:pt x="2863" y="78"/>
                  </a:lnTo>
                  <a:lnTo>
                    <a:pt x="2881" y="87"/>
                  </a:lnTo>
                  <a:lnTo>
                    <a:pt x="2901" y="97"/>
                  </a:lnTo>
                  <a:lnTo>
                    <a:pt x="2920" y="108"/>
                  </a:lnTo>
                  <a:lnTo>
                    <a:pt x="2941" y="119"/>
                  </a:lnTo>
                  <a:lnTo>
                    <a:pt x="2962" y="131"/>
                  </a:lnTo>
                  <a:lnTo>
                    <a:pt x="2984" y="144"/>
                  </a:lnTo>
                  <a:lnTo>
                    <a:pt x="3007" y="158"/>
                  </a:lnTo>
                  <a:lnTo>
                    <a:pt x="3030" y="173"/>
                  </a:lnTo>
                  <a:lnTo>
                    <a:pt x="3055" y="189"/>
                  </a:lnTo>
                  <a:lnTo>
                    <a:pt x="3081" y="205"/>
                  </a:lnTo>
                  <a:lnTo>
                    <a:pt x="3107" y="224"/>
                  </a:lnTo>
                  <a:lnTo>
                    <a:pt x="3134" y="242"/>
                  </a:lnTo>
                  <a:lnTo>
                    <a:pt x="3163" y="261"/>
                  </a:lnTo>
                  <a:lnTo>
                    <a:pt x="3192" y="282"/>
                  </a:lnTo>
                  <a:lnTo>
                    <a:pt x="3222" y="312"/>
                  </a:lnTo>
                  <a:lnTo>
                    <a:pt x="3252" y="340"/>
                  </a:lnTo>
                  <a:lnTo>
                    <a:pt x="3282" y="369"/>
                  </a:lnTo>
                  <a:lnTo>
                    <a:pt x="3312" y="398"/>
                  </a:lnTo>
                  <a:lnTo>
                    <a:pt x="3343" y="428"/>
                  </a:lnTo>
                  <a:lnTo>
                    <a:pt x="3372" y="458"/>
                  </a:lnTo>
                  <a:lnTo>
                    <a:pt x="3403" y="490"/>
                  </a:lnTo>
                  <a:lnTo>
                    <a:pt x="3432" y="525"/>
                  </a:lnTo>
                  <a:lnTo>
                    <a:pt x="3462" y="562"/>
                  </a:lnTo>
                  <a:lnTo>
                    <a:pt x="3491" y="601"/>
                  </a:lnTo>
                  <a:lnTo>
                    <a:pt x="3519" y="644"/>
                  </a:lnTo>
                  <a:lnTo>
                    <a:pt x="3547" y="690"/>
                  </a:lnTo>
                  <a:lnTo>
                    <a:pt x="3573" y="741"/>
                  </a:lnTo>
                  <a:lnTo>
                    <a:pt x="3600" y="796"/>
                  </a:lnTo>
                  <a:lnTo>
                    <a:pt x="3625" y="855"/>
                  </a:lnTo>
                  <a:lnTo>
                    <a:pt x="3649" y="921"/>
                  </a:lnTo>
                  <a:lnTo>
                    <a:pt x="3667" y="974"/>
                  </a:lnTo>
                  <a:lnTo>
                    <a:pt x="3683" y="1028"/>
                  </a:lnTo>
                  <a:lnTo>
                    <a:pt x="3699" y="1084"/>
                  </a:lnTo>
                  <a:lnTo>
                    <a:pt x="3713" y="1140"/>
                  </a:lnTo>
                  <a:lnTo>
                    <a:pt x="3725" y="1197"/>
                  </a:lnTo>
                  <a:lnTo>
                    <a:pt x="3737" y="1255"/>
                  </a:lnTo>
                  <a:lnTo>
                    <a:pt x="3746" y="1312"/>
                  </a:lnTo>
                  <a:lnTo>
                    <a:pt x="3756" y="1371"/>
                  </a:lnTo>
                  <a:lnTo>
                    <a:pt x="3763" y="1431"/>
                  </a:lnTo>
                  <a:lnTo>
                    <a:pt x="3769" y="1489"/>
                  </a:lnTo>
                  <a:lnTo>
                    <a:pt x="3773" y="1549"/>
                  </a:lnTo>
                  <a:lnTo>
                    <a:pt x="3777" y="1611"/>
                  </a:lnTo>
                  <a:lnTo>
                    <a:pt x="3778" y="1671"/>
                  </a:lnTo>
                  <a:lnTo>
                    <a:pt x="3780" y="1732"/>
                  </a:lnTo>
                  <a:lnTo>
                    <a:pt x="3778" y="1794"/>
                  </a:lnTo>
                  <a:lnTo>
                    <a:pt x="3777" y="1854"/>
                  </a:lnTo>
                  <a:lnTo>
                    <a:pt x="3773" y="1917"/>
                  </a:lnTo>
                  <a:lnTo>
                    <a:pt x="3769" y="1978"/>
                  </a:lnTo>
                  <a:lnTo>
                    <a:pt x="3762" y="2040"/>
                  </a:lnTo>
                  <a:lnTo>
                    <a:pt x="3755" y="2101"/>
                  </a:lnTo>
                  <a:lnTo>
                    <a:pt x="3746" y="2163"/>
                  </a:lnTo>
                  <a:lnTo>
                    <a:pt x="3735" y="2224"/>
                  </a:lnTo>
                  <a:lnTo>
                    <a:pt x="3724" y="2286"/>
                  </a:lnTo>
                  <a:lnTo>
                    <a:pt x="3711" y="2347"/>
                  </a:lnTo>
                  <a:lnTo>
                    <a:pt x="3696" y="2407"/>
                  </a:lnTo>
                  <a:lnTo>
                    <a:pt x="3681" y="2469"/>
                  </a:lnTo>
                  <a:lnTo>
                    <a:pt x="3664" y="2529"/>
                  </a:lnTo>
                  <a:lnTo>
                    <a:pt x="3646" y="2587"/>
                  </a:lnTo>
                  <a:lnTo>
                    <a:pt x="3625" y="2647"/>
                  </a:lnTo>
                  <a:lnTo>
                    <a:pt x="3604" y="2706"/>
                  </a:lnTo>
                  <a:lnTo>
                    <a:pt x="3582" y="2765"/>
                  </a:lnTo>
                  <a:lnTo>
                    <a:pt x="3558" y="2822"/>
                  </a:lnTo>
                  <a:lnTo>
                    <a:pt x="3536" y="2879"/>
                  </a:lnTo>
                  <a:lnTo>
                    <a:pt x="3515" y="2930"/>
                  </a:lnTo>
                  <a:lnTo>
                    <a:pt x="3495" y="2976"/>
                  </a:lnTo>
                  <a:lnTo>
                    <a:pt x="3476" y="3018"/>
                  </a:lnTo>
                  <a:lnTo>
                    <a:pt x="3456" y="3055"/>
                  </a:lnTo>
                  <a:lnTo>
                    <a:pt x="3436" y="3092"/>
                  </a:lnTo>
                  <a:lnTo>
                    <a:pt x="3416" y="3124"/>
                  </a:lnTo>
                  <a:lnTo>
                    <a:pt x="3395" y="3156"/>
                  </a:lnTo>
                  <a:lnTo>
                    <a:pt x="3371" y="3188"/>
                  </a:lnTo>
                  <a:lnTo>
                    <a:pt x="3344" y="3220"/>
                  </a:lnTo>
                  <a:lnTo>
                    <a:pt x="3316" y="3254"/>
                  </a:lnTo>
                  <a:lnTo>
                    <a:pt x="3286" y="3289"/>
                  </a:lnTo>
                  <a:lnTo>
                    <a:pt x="3251" y="3328"/>
                  </a:lnTo>
                  <a:lnTo>
                    <a:pt x="3212" y="3368"/>
                  </a:lnTo>
                  <a:lnTo>
                    <a:pt x="3169" y="3414"/>
                  </a:lnTo>
                  <a:lnTo>
                    <a:pt x="3121" y="3466"/>
                  </a:lnTo>
                  <a:lnTo>
                    <a:pt x="3075" y="3502"/>
                  </a:lnTo>
                  <a:lnTo>
                    <a:pt x="3026" y="3537"/>
                  </a:lnTo>
                  <a:lnTo>
                    <a:pt x="2976" y="3571"/>
                  </a:lnTo>
                  <a:lnTo>
                    <a:pt x="2926" y="3602"/>
                  </a:lnTo>
                  <a:lnTo>
                    <a:pt x="2874" y="3632"/>
                  </a:lnTo>
                  <a:lnTo>
                    <a:pt x="2822" y="3660"/>
                  </a:lnTo>
                  <a:lnTo>
                    <a:pt x="2772" y="3687"/>
                  </a:lnTo>
                  <a:lnTo>
                    <a:pt x="2722" y="3712"/>
                  </a:lnTo>
                  <a:lnTo>
                    <a:pt x="2674" y="3736"/>
                  </a:lnTo>
                  <a:lnTo>
                    <a:pt x="2630" y="3757"/>
                  </a:lnTo>
                  <a:lnTo>
                    <a:pt x="2587" y="3776"/>
                  </a:lnTo>
                  <a:lnTo>
                    <a:pt x="2547" y="3794"/>
                  </a:lnTo>
                  <a:lnTo>
                    <a:pt x="2511" y="3810"/>
                  </a:lnTo>
                  <a:lnTo>
                    <a:pt x="2480" y="3824"/>
                  </a:lnTo>
                  <a:lnTo>
                    <a:pt x="2455" y="3835"/>
                  </a:lnTo>
                  <a:lnTo>
                    <a:pt x="2434" y="3845"/>
                  </a:lnTo>
                  <a:lnTo>
                    <a:pt x="2376" y="3855"/>
                  </a:lnTo>
                  <a:lnTo>
                    <a:pt x="2319" y="3864"/>
                  </a:lnTo>
                  <a:lnTo>
                    <a:pt x="2266" y="3873"/>
                  </a:lnTo>
                  <a:lnTo>
                    <a:pt x="2214" y="3880"/>
                  </a:lnTo>
                  <a:lnTo>
                    <a:pt x="2164" y="3887"/>
                  </a:lnTo>
                  <a:lnTo>
                    <a:pt x="2116" y="3892"/>
                  </a:lnTo>
                  <a:lnTo>
                    <a:pt x="2070" y="3896"/>
                  </a:lnTo>
                  <a:lnTo>
                    <a:pt x="2025" y="3901"/>
                  </a:lnTo>
                  <a:lnTo>
                    <a:pt x="1984" y="3905"/>
                  </a:lnTo>
                  <a:lnTo>
                    <a:pt x="1942" y="3908"/>
                  </a:lnTo>
                  <a:lnTo>
                    <a:pt x="1903" y="3909"/>
                  </a:lnTo>
                  <a:lnTo>
                    <a:pt x="1864" y="3909"/>
                  </a:lnTo>
                  <a:lnTo>
                    <a:pt x="1826" y="3909"/>
                  </a:lnTo>
                  <a:lnTo>
                    <a:pt x="1788" y="3909"/>
                  </a:lnTo>
                  <a:lnTo>
                    <a:pt x="1752" y="3908"/>
                  </a:lnTo>
                  <a:lnTo>
                    <a:pt x="1717" y="3905"/>
                  </a:lnTo>
                  <a:lnTo>
                    <a:pt x="1682" y="3902"/>
                  </a:lnTo>
                  <a:lnTo>
                    <a:pt x="1647" y="3898"/>
                  </a:lnTo>
                  <a:lnTo>
                    <a:pt x="1612" y="3894"/>
                  </a:lnTo>
                  <a:lnTo>
                    <a:pt x="1578" y="3888"/>
                  </a:lnTo>
                  <a:lnTo>
                    <a:pt x="1543" y="3882"/>
                  </a:lnTo>
                  <a:lnTo>
                    <a:pt x="1508" y="3875"/>
                  </a:lnTo>
                  <a:lnTo>
                    <a:pt x="1471" y="3868"/>
                  </a:lnTo>
                  <a:lnTo>
                    <a:pt x="1435" y="3860"/>
                  </a:lnTo>
                  <a:lnTo>
                    <a:pt x="1399" y="3852"/>
                  </a:lnTo>
                  <a:lnTo>
                    <a:pt x="1361" y="3842"/>
                  </a:lnTo>
                  <a:lnTo>
                    <a:pt x="1324" y="3832"/>
                  </a:lnTo>
                  <a:lnTo>
                    <a:pt x="1283" y="3821"/>
                  </a:lnTo>
                  <a:lnTo>
                    <a:pt x="1243" y="3810"/>
                  </a:lnTo>
                  <a:lnTo>
                    <a:pt x="1201" y="3797"/>
                  </a:lnTo>
                  <a:lnTo>
                    <a:pt x="1156" y="3785"/>
                  </a:lnTo>
                  <a:lnTo>
                    <a:pt x="1111" y="3771"/>
                  </a:lnTo>
                  <a:lnTo>
                    <a:pt x="1099" y="3769"/>
                  </a:lnTo>
                  <a:lnTo>
                    <a:pt x="1086" y="3765"/>
                  </a:lnTo>
                  <a:lnTo>
                    <a:pt x="1075" y="3760"/>
                  </a:lnTo>
                  <a:lnTo>
                    <a:pt x="1064" y="3753"/>
                  </a:lnTo>
                  <a:lnTo>
                    <a:pt x="1051" y="3746"/>
                  </a:lnTo>
                  <a:lnTo>
                    <a:pt x="1037" y="3740"/>
                  </a:lnTo>
                  <a:lnTo>
                    <a:pt x="1021" y="3736"/>
                  </a:lnTo>
                  <a:lnTo>
                    <a:pt x="1001" y="3734"/>
                  </a:lnTo>
                  <a:lnTo>
                    <a:pt x="994" y="3727"/>
                  </a:lnTo>
                  <a:lnTo>
                    <a:pt x="986" y="3722"/>
                  </a:lnTo>
                  <a:lnTo>
                    <a:pt x="976" y="3715"/>
                  </a:lnTo>
                  <a:lnTo>
                    <a:pt x="966" y="3711"/>
                  </a:lnTo>
                  <a:lnTo>
                    <a:pt x="955" y="3705"/>
                  </a:lnTo>
                  <a:lnTo>
                    <a:pt x="945" y="3702"/>
                  </a:lnTo>
                  <a:lnTo>
                    <a:pt x="937" y="3701"/>
                  </a:lnTo>
                  <a:lnTo>
                    <a:pt x="930" y="3699"/>
                  </a:lnTo>
                  <a:lnTo>
                    <a:pt x="888" y="3670"/>
                  </a:lnTo>
                  <a:lnTo>
                    <a:pt x="849" y="3642"/>
                  </a:lnTo>
                  <a:lnTo>
                    <a:pt x="810" y="3613"/>
                  </a:lnTo>
                  <a:lnTo>
                    <a:pt x="774" y="3583"/>
                  </a:lnTo>
                  <a:lnTo>
                    <a:pt x="737" y="3554"/>
                  </a:lnTo>
                  <a:lnTo>
                    <a:pt x="702" y="3523"/>
                  </a:lnTo>
                  <a:lnTo>
                    <a:pt x="670" y="3494"/>
                  </a:lnTo>
                  <a:lnTo>
                    <a:pt x="638" y="3463"/>
                  </a:lnTo>
                  <a:lnTo>
                    <a:pt x="606" y="3433"/>
                  </a:lnTo>
                  <a:lnTo>
                    <a:pt x="577" y="3402"/>
                  </a:lnTo>
                  <a:lnTo>
                    <a:pt x="548" y="3370"/>
                  </a:lnTo>
                  <a:lnTo>
                    <a:pt x="521" y="3339"/>
                  </a:lnTo>
                  <a:lnTo>
                    <a:pt x="493" y="3305"/>
                  </a:lnTo>
                  <a:lnTo>
                    <a:pt x="468" y="3273"/>
                  </a:lnTo>
                  <a:lnTo>
                    <a:pt x="443" y="3240"/>
                  </a:lnTo>
                  <a:lnTo>
                    <a:pt x="418" y="3205"/>
                  </a:lnTo>
                  <a:lnTo>
                    <a:pt x="398" y="3177"/>
                  </a:lnTo>
                  <a:lnTo>
                    <a:pt x="379" y="3149"/>
                  </a:lnTo>
                  <a:lnTo>
                    <a:pt x="361" y="3120"/>
                  </a:lnTo>
                  <a:lnTo>
                    <a:pt x="342" y="3090"/>
                  </a:lnTo>
                  <a:lnTo>
                    <a:pt x="326" y="3061"/>
                  </a:lnTo>
                  <a:lnTo>
                    <a:pt x="309" y="3030"/>
                  </a:lnTo>
                  <a:lnTo>
                    <a:pt x="294" y="3000"/>
                  </a:lnTo>
                  <a:lnTo>
                    <a:pt x="278" y="2967"/>
                  </a:lnTo>
                  <a:lnTo>
                    <a:pt x="264" y="2937"/>
                  </a:lnTo>
                  <a:lnTo>
                    <a:pt x="250" y="2905"/>
                  </a:lnTo>
                  <a:lnTo>
                    <a:pt x="238" y="2872"/>
                  </a:lnTo>
                  <a:lnTo>
                    <a:pt x="225" y="2839"/>
                  </a:lnTo>
                  <a:lnTo>
                    <a:pt x="213" y="2805"/>
                  </a:lnTo>
                  <a:lnTo>
                    <a:pt x="201" y="2773"/>
                  </a:lnTo>
                  <a:lnTo>
                    <a:pt x="190" y="2740"/>
                  </a:lnTo>
                  <a:lnTo>
                    <a:pt x="180" y="2705"/>
                  </a:lnTo>
                  <a:lnTo>
                    <a:pt x="171" y="2671"/>
                  </a:lnTo>
                  <a:lnTo>
                    <a:pt x="161" y="2638"/>
                  </a:lnTo>
                  <a:lnTo>
                    <a:pt x="151" y="2604"/>
                  </a:lnTo>
                  <a:lnTo>
                    <a:pt x="143" y="2569"/>
                  </a:lnTo>
                  <a:lnTo>
                    <a:pt x="133" y="2536"/>
                  </a:lnTo>
                  <a:lnTo>
                    <a:pt x="126" y="2501"/>
                  </a:lnTo>
                  <a:lnTo>
                    <a:pt x="118" y="2467"/>
                  </a:lnTo>
                  <a:lnTo>
                    <a:pt x="109" y="2432"/>
                  </a:lnTo>
                  <a:lnTo>
                    <a:pt x="102" y="2399"/>
                  </a:lnTo>
                  <a:lnTo>
                    <a:pt x="95" y="2364"/>
                  </a:lnTo>
                  <a:lnTo>
                    <a:pt x="87" y="2330"/>
                  </a:lnTo>
                  <a:lnTo>
                    <a:pt x="80" y="2297"/>
                  </a:lnTo>
                  <a:lnTo>
                    <a:pt x="73" y="2263"/>
                  </a:lnTo>
                  <a:lnTo>
                    <a:pt x="67" y="2230"/>
                  </a:lnTo>
                  <a:lnTo>
                    <a:pt x="60" y="2196"/>
                  </a:lnTo>
                  <a:lnTo>
                    <a:pt x="53" y="2164"/>
                  </a:lnTo>
                  <a:lnTo>
                    <a:pt x="45" y="2118"/>
                  </a:lnTo>
                  <a:lnTo>
                    <a:pt x="37" y="2071"/>
                  </a:lnTo>
                  <a:lnTo>
                    <a:pt x="30" y="2020"/>
                  </a:lnTo>
                  <a:lnTo>
                    <a:pt x="23" y="1969"/>
                  </a:lnTo>
                  <a:lnTo>
                    <a:pt x="17" y="1914"/>
                  </a:lnTo>
                  <a:lnTo>
                    <a:pt x="12" y="1860"/>
                  </a:lnTo>
                  <a:lnTo>
                    <a:pt x="7" y="1804"/>
                  </a:lnTo>
                  <a:lnTo>
                    <a:pt x="3" y="1745"/>
                  </a:lnTo>
                  <a:lnTo>
                    <a:pt x="2" y="1688"/>
                  </a:lnTo>
                  <a:lnTo>
                    <a:pt x="0" y="1628"/>
                  </a:lnTo>
                  <a:lnTo>
                    <a:pt x="0" y="1569"/>
                  </a:lnTo>
                  <a:lnTo>
                    <a:pt x="2" y="1509"/>
                  </a:lnTo>
                  <a:lnTo>
                    <a:pt x="5" y="1449"/>
                  </a:lnTo>
                  <a:lnTo>
                    <a:pt x="9" y="1389"/>
                  </a:lnTo>
                  <a:lnTo>
                    <a:pt x="16" y="1330"/>
                  </a:lnTo>
                  <a:lnTo>
                    <a:pt x="24" y="1270"/>
                  </a:lnTo>
                  <a:lnTo>
                    <a:pt x="34" y="1213"/>
                  </a:lnTo>
                  <a:lnTo>
                    <a:pt x="45" y="1155"/>
                  </a:lnTo>
                  <a:lnTo>
                    <a:pt x="59" y="1098"/>
                  </a:lnTo>
                  <a:lnTo>
                    <a:pt x="76" y="1044"/>
                  </a:lnTo>
                  <a:lnTo>
                    <a:pt x="94" y="989"/>
                  </a:lnTo>
                  <a:lnTo>
                    <a:pt x="115" y="938"/>
                  </a:lnTo>
                  <a:lnTo>
                    <a:pt x="137" y="889"/>
                  </a:lnTo>
                  <a:lnTo>
                    <a:pt x="164" y="840"/>
                  </a:lnTo>
                  <a:lnTo>
                    <a:pt x="192" y="795"/>
                  </a:lnTo>
                  <a:lnTo>
                    <a:pt x="222" y="752"/>
                  </a:lnTo>
                  <a:lnTo>
                    <a:pt x="256" y="711"/>
                  </a:lnTo>
                  <a:lnTo>
                    <a:pt x="294" y="673"/>
                  </a:lnTo>
                  <a:lnTo>
                    <a:pt x="333" y="639"/>
                  </a:lnTo>
                  <a:lnTo>
                    <a:pt x="376" y="608"/>
                  </a:lnTo>
                  <a:lnTo>
                    <a:pt x="422" y="580"/>
                  </a:lnTo>
                  <a:lnTo>
                    <a:pt x="472" y="556"/>
                  </a:lnTo>
                  <a:lnTo>
                    <a:pt x="500" y="545"/>
                  </a:lnTo>
                  <a:lnTo>
                    <a:pt x="528" y="535"/>
                  </a:lnTo>
                  <a:lnTo>
                    <a:pt x="556" y="525"/>
                  </a:lnTo>
                  <a:lnTo>
                    <a:pt x="584" y="518"/>
                  </a:lnTo>
                  <a:lnTo>
                    <a:pt x="612" y="511"/>
                  </a:lnTo>
                  <a:lnTo>
                    <a:pt x="640" y="506"/>
                  </a:lnTo>
                  <a:lnTo>
                    <a:pt x="669" y="502"/>
                  </a:lnTo>
                  <a:lnTo>
                    <a:pt x="697" y="497"/>
                  </a:lnTo>
                  <a:lnTo>
                    <a:pt x="726" y="495"/>
                  </a:lnTo>
                  <a:lnTo>
                    <a:pt x="755" y="493"/>
                  </a:lnTo>
                  <a:lnTo>
                    <a:pt x="783" y="490"/>
                  </a:lnTo>
                  <a:lnTo>
                    <a:pt x="813" y="490"/>
                  </a:lnTo>
                  <a:lnTo>
                    <a:pt x="842" y="489"/>
                  </a:lnTo>
                  <a:lnTo>
                    <a:pt x="871" y="489"/>
                  </a:lnTo>
                  <a:lnTo>
                    <a:pt x="901" y="489"/>
                  </a:lnTo>
                  <a:lnTo>
                    <a:pt x="929" y="489"/>
                  </a:lnTo>
                  <a:lnTo>
                    <a:pt x="958" y="490"/>
                  </a:lnTo>
                  <a:lnTo>
                    <a:pt x="987" y="490"/>
                  </a:lnTo>
                  <a:lnTo>
                    <a:pt x="1016" y="492"/>
                  </a:lnTo>
                  <a:lnTo>
                    <a:pt x="1046" y="492"/>
                  </a:lnTo>
                  <a:lnTo>
                    <a:pt x="1074" y="492"/>
                  </a:lnTo>
                  <a:lnTo>
                    <a:pt x="1103" y="492"/>
                  </a:lnTo>
                  <a:lnTo>
                    <a:pt x="1132" y="492"/>
                  </a:lnTo>
                  <a:lnTo>
                    <a:pt x="1160" y="492"/>
                  </a:lnTo>
                  <a:lnTo>
                    <a:pt x="1190" y="490"/>
                  </a:lnTo>
                  <a:lnTo>
                    <a:pt x="1217" y="489"/>
                  </a:lnTo>
                  <a:lnTo>
                    <a:pt x="1245" y="486"/>
                  </a:lnTo>
                  <a:lnTo>
                    <a:pt x="1275" y="483"/>
                  </a:lnTo>
                  <a:lnTo>
                    <a:pt x="1303" y="481"/>
                  </a:lnTo>
                  <a:lnTo>
                    <a:pt x="1330" y="475"/>
                  </a:lnTo>
                  <a:lnTo>
                    <a:pt x="1357" y="471"/>
                  </a:lnTo>
                  <a:lnTo>
                    <a:pt x="1385" y="464"/>
                  </a:lnTo>
                  <a:lnTo>
                    <a:pt x="1431" y="451"/>
                  </a:lnTo>
                  <a:lnTo>
                    <a:pt x="1474" y="433"/>
                  </a:lnTo>
                  <a:lnTo>
                    <a:pt x="1515" y="411"/>
                  </a:lnTo>
                  <a:lnTo>
                    <a:pt x="1552" y="384"/>
                  </a:lnTo>
                  <a:lnTo>
                    <a:pt x="1590" y="355"/>
                  </a:lnTo>
                  <a:lnTo>
                    <a:pt x="1626" y="323"/>
                  </a:lnTo>
                  <a:lnTo>
                    <a:pt x="1664" y="288"/>
                  </a:lnTo>
                  <a:lnTo>
                    <a:pt x="1702" y="253"/>
                  </a:lnTo>
                  <a:lnTo>
                    <a:pt x="1742" y="217"/>
                  </a:lnTo>
                  <a:lnTo>
                    <a:pt x="1784" y="182"/>
                  </a:lnTo>
                  <a:lnTo>
                    <a:pt x="1830" y="147"/>
                  </a:lnTo>
                  <a:lnTo>
                    <a:pt x="1880" y="113"/>
                  </a:lnTo>
                  <a:lnTo>
                    <a:pt x="1935" y="81"/>
                  </a:lnTo>
                  <a:lnTo>
                    <a:pt x="1993" y="53"/>
                  </a:lnTo>
                  <a:lnTo>
                    <a:pt x="2060" y="28"/>
                  </a:lnTo>
                  <a:lnTo>
                    <a:pt x="2133" y="7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96"/>
            <p:cNvSpPr>
              <a:spLocks/>
            </p:cNvSpPr>
            <p:nvPr/>
          </p:nvSpPr>
          <p:spPr bwMode="auto">
            <a:xfrm>
              <a:off x="2672" y="1313"/>
              <a:ext cx="1889" cy="1954"/>
            </a:xfrm>
            <a:custGeom>
              <a:avLst/>
              <a:gdLst/>
              <a:ahLst/>
              <a:cxnLst>
                <a:cxn ang="0">
                  <a:pos x="2267" y="4"/>
                </a:cxn>
                <a:cxn ang="0">
                  <a:pos x="2487" y="2"/>
                </a:cxn>
                <a:cxn ang="0">
                  <a:pos x="2702" y="24"/>
                </a:cxn>
                <a:cxn ang="0">
                  <a:pos x="2845" y="70"/>
                </a:cxn>
                <a:cxn ang="0">
                  <a:pos x="2941" y="119"/>
                </a:cxn>
                <a:cxn ang="0">
                  <a:pos x="3055" y="189"/>
                </a:cxn>
                <a:cxn ang="0">
                  <a:pos x="3192" y="282"/>
                </a:cxn>
                <a:cxn ang="0">
                  <a:pos x="3312" y="398"/>
                </a:cxn>
                <a:cxn ang="0">
                  <a:pos x="3462" y="562"/>
                </a:cxn>
                <a:cxn ang="0">
                  <a:pos x="3600" y="796"/>
                </a:cxn>
                <a:cxn ang="0">
                  <a:pos x="3683" y="1028"/>
                </a:cxn>
                <a:cxn ang="0">
                  <a:pos x="3746" y="1312"/>
                </a:cxn>
                <a:cxn ang="0">
                  <a:pos x="3777" y="1611"/>
                </a:cxn>
                <a:cxn ang="0">
                  <a:pos x="3773" y="1917"/>
                </a:cxn>
                <a:cxn ang="0">
                  <a:pos x="3735" y="2224"/>
                </a:cxn>
                <a:cxn ang="0">
                  <a:pos x="3664" y="2529"/>
                </a:cxn>
                <a:cxn ang="0">
                  <a:pos x="3558" y="2822"/>
                </a:cxn>
                <a:cxn ang="0">
                  <a:pos x="3476" y="3018"/>
                </a:cxn>
                <a:cxn ang="0">
                  <a:pos x="3371" y="3188"/>
                </a:cxn>
                <a:cxn ang="0">
                  <a:pos x="3212" y="3368"/>
                </a:cxn>
                <a:cxn ang="0">
                  <a:pos x="3026" y="3537"/>
                </a:cxn>
                <a:cxn ang="0">
                  <a:pos x="2772" y="3687"/>
                </a:cxn>
                <a:cxn ang="0">
                  <a:pos x="2547" y="3794"/>
                </a:cxn>
                <a:cxn ang="0">
                  <a:pos x="2434" y="3845"/>
                </a:cxn>
                <a:cxn ang="0">
                  <a:pos x="2164" y="3887"/>
                </a:cxn>
                <a:cxn ang="0">
                  <a:pos x="1942" y="3908"/>
                </a:cxn>
                <a:cxn ang="0">
                  <a:pos x="1752" y="3908"/>
                </a:cxn>
                <a:cxn ang="0">
                  <a:pos x="1578" y="3888"/>
                </a:cxn>
                <a:cxn ang="0">
                  <a:pos x="1399" y="3852"/>
                </a:cxn>
                <a:cxn ang="0">
                  <a:pos x="1201" y="3797"/>
                </a:cxn>
                <a:cxn ang="0">
                  <a:pos x="1086" y="3765"/>
                </a:cxn>
                <a:cxn ang="0">
                  <a:pos x="1021" y="3736"/>
                </a:cxn>
                <a:cxn ang="0">
                  <a:pos x="976" y="3715"/>
                </a:cxn>
                <a:cxn ang="0">
                  <a:pos x="930" y="3699"/>
                </a:cxn>
                <a:cxn ang="0">
                  <a:pos x="774" y="3583"/>
                </a:cxn>
                <a:cxn ang="0">
                  <a:pos x="606" y="3433"/>
                </a:cxn>
                <a:cxn ang="0">
                  <a:pos x="468" y="3273"/>
                </a:cxn>
                <a:cxn ang="0">
                  <a:pos x="379" y="3149"/>
                </a:cxn>
                <a:cxn ang="0">
                  <a:pos x="294" y="3000"/>
                </a:cxn>
                <a:cxn ang="0">
                  <a:pos x="225" y="2839"/>
                </a:cxn>
                <a:cxn ang="0">
                  <a:pos x="171" y="2671"/>
                </a:cxn>
                <a:cxn ang="0">
                  <a:pos x="126" y="2501"/>
                </a:cxn>
                <a:cxn ang="0">
                  <a:pos x="87" y="2330"/>
                </a:cxn>
                <a:cxn ang="0">
                  <a:pos x="53" y="2164"/>
                </a:cxn>
                <a:cxn ang="0">
                  <a:pos x="23" y="1969"/>
                </a:cxn>
                <a:cxn ang="0">
                  <a:pos x="2" y="1688"/>
                </a:cxn>
                <a:cxn ang="0">
                  <a:pos x="9" y="1389"/>
                </a:cxn>
                <a:cxn ang="0">
                  <a:pos x="59" y="1098"/>
                </a:cxn>
                <a:cxn ang="0">
                  <a:pos x="164" y="840"/>
                </a:cxn>
                <a:cxn ang="0">
                  <a:pos x="333" y="639"/>
                </a:cxn>
                <a:cxn ang="0">
                  <a:pos x="500" y="545"/>
                </a:cxn>
                <a:cxn ang="0">
                  <a:pos x="640" y="506"/>
                </a:cxn>
                <a:cxn ang="0">
                  <a:pos x="783" y="490"/>
                </a:cxn>
                <a:cxn ang="0">
                  <a:pos x="929" y="489"/>
                </a:cxn>
                <a:cxn ang="0">
                  <a:pos x="1074" y="492"/>
                </a:cxn>
                <a:cxn ang="0">
                  <a:pos x="1217" y="489"/>
                </a:cxn>
                <a:cxn ang="0">
                  <a:pos x="1357" y="471"/>
                </a:cxn>
                <a:cxn ang="0">
                  <a:pos x="1515" y="411"/>
                </a:cxn>
                <a:cxn ang="0">
                  <a:pos x="1702" y="253"/>
                </a:cxn>
                <a:cxn ang="0">
                  <a:pos x="1935" y="81"/>
                </a:cxn>
              </a:cxnLst>
              <a:rect l="0" t="0" r="r" b="b"/>
              <a:pathLst>
                <a:path w="3780" h="3909">
                  <a:moveTo>
                    <a:pt x="2133" y="7"/>
                  </a:moveTo>
                  <a:lnTo>
                    <a:pt x="2133" y="7"/>
                  </a:lnTo>
                  <a:lnTo>
                    <a:pt x="2178" y="7"/>
                  </a:lnTo>
                  <a:lnTo>
                    <a:pt x="2222" y="6"/>
                  </a:lnTo>
                  <a:lnTo>
                    <a:pt x="2267" y="4"/>
                  </a:lnTo>
                  <a:lnTo>
                    <a:pt x="2312" y="3"/>
                  </a:lnTo>
                  <a:lnTo>
                    <a:pt x="2356" y="2"/>
                  </a:lnTo>
                  <a:lnTo>
                    <a:pt x="2400" y="2"/>
                  </a:lnTo>
                  <a:lnTo>
                    <a:pt x="2444" y="0"/>
                  </a:lnTo>
                  <a:lnTo>
                    <a:pt x="2487" y="2"/>
                  </a:lnTo>
                  <a:lnTo>
                    <a:pt x="2531" y="3"/>
                  </a:lnTo>
                  <a:lnTo>
                    <a:pt x="2575" y="6"/>
                  </a:lnTo>
                  <a:lnTo>
                    <a:pt x="2617" y="10"/>
                  </a:lnTo>
                  <a:lnTo>
                    <a:pt x="2661" y="15"/>
                  </a:lnTo>
                  <a:lnTo>
                    <a:pt x="2702" y="24"/>
                  </a:lnTo>
                  <a:lnTo>
                    <a:pt x="2746" y="35"/>
                  </a:lnTo>
                  <a:lnTo>
                    <a:pt x="2786" y="48"/>
                  </a:lnTo>
                  <a:lnTo>
                    <a:pt x="2828" y="63"/>
                  </a:lnTo>
                  <a:lnTo>
                    <a:pt x="2828" y="63"/>
                  </a:lnTo>
                  <a:lnTo>
                    <a:pt x="2845" y="70"/>
                  </a:lnTo>
                  <a:lnTo>
                    <a:pt x="2863" y="78"/>
                  </a:lnTo>
                  <a:lnTo>
                    <a:pt x="2881" y="87"/>
                  </a:lnTo>
                  <a:lnTo>
                    <a:pt x="2901" y="97"/>
                  </a:lnTo>
                  <a:lnTo>
                    <a:pt x="2920" y="108"/>
                  </a:lnTo>
                  <a:lnTo>
                    <a:pt x="2941" y="119"/>
                  </a:lnTo>
                  <a:lnTo>
                    <a:pt x="2962" y="131"/>
                  </a:lnTo>
                  <a:lnTo>
                    <a:pt x="2984" y="144"/>
                  </a:lnTo>
                  <a:lnTo>
                    <a:pt x="3007" y="158"/>
                  </a:lnTo>
                  <a:lnTo>
                    <a:pt x="3030" y="173"/>
                  </a:lnTo>
                  <a:lnTo>
                    <a:pt x="3055" y="189"/>
                  </a:lnTo>
                  <a:lnTo>
                    <a:pt x="3081" y="205"/>
                  </a:lnTo>
                  <a:lnTo>
                    <a:pt x="3107" y="224"/>
                  </a:lnTo>
                  <a:lnTo>
                    <a:pt x="3134" y="242"/>
                  </a:lnTo>
                  <a:lnTo>
                    <a:pt x="3163" y="261"/>
                  </a:lnTo>
                  <a:lnTo>
                    <a:pt x="3192" y="282"/>
                  </a:lnTo>
                  <a:lnTo>
                    <a:pt x="3192" y="282"/>
                  </a:lnTo>
                  <a:lnTo>
                    <a:pt x="3222" y="312"/>
                  </a:lnTo>
                  <a:lnTo>
                    <a:pt x="3252" y="340"/>
                  </a:lnTo>
                  <a:lnTo>
                    <a:pt x="3282" y="369"/>
                  </a:lnTo>
                  <a:lnTo>
                    <a:pt x="3312" y="398"/>
                  </a:lnTo>
                  <a:lnTo>
                    <a:pt x="3343" y="428"/>
                  </a:lnTo>
                  <a:lnTo>
                    <a:pt x="3372" y="458"/>
                  </a:lnTo>
                  <a:lnTo>
                    <a:pt x="3403" y="490"/>
                  </a:lnTo>
                  <a:lnTo>
                    <a:pt x="3432" y="525"/>
                  </a:lnTo>
                  <a:lnTo>
                    <a:pt x="3462" y="562"/>
                  </a:lnTo>
                  <a:lnTo>
                    <a:pt x="3491" y="601"/>
                  </a:lnTo>
                  <a:lnTo>
                    <a:pt x="3519" y="644"/>
                  </a:lnTo>
                  <a:lnTo>
                    <a:pt x="3547" y="690"/>
                  </a:lnTo>
                  <a:lnTo>
                    <a:pt x="3573" y="741"/>
                  </a:lnTo>
                  <a:lnTo>
                    <a:pt x="3600" y="796"/>
                  </a:lnTo>
                  <a:lnTo>
                    <a:pt x="3625" y="855"/>
                  </a:lnTo>
                  <a:lnTo>
                    <a:pt x="3649" y="921"/>
                  </a:lnTo>
                  <a:lnTo>
                    <a:pt x="3649" y="921"/>
                  </a:lnTo>
                  <a:lnTo>
                    <a:pt x="3667" y="974"/>
                  </a:lnTo>
                  <a:lnTo>
                    <a:pt x="3683" y="1028"/>
                  </a:lnTo>
                  <a:lnTo>
                    <a:pt x="3699" y="1084"/>
                  </a:lnTo>
                  <a:lnTo>
                    <a:pt x="3713" y="1140"/>
                  </a:lnTo>
                  <a:lnTo>
                    <a:pt x="3725" y="1197"/>
                  </a:lnTo>
                  <a:lnTo>
                    <a:pt x="3737" y="1255"/>
                  </a:lnTo>
                  <a:lnTo>
                    <a:pt x="3746" y="1312"/>
                  </a:lnTo>
                  <a:lnTo>
                    <a:pt x="3756" y="1371"/>
                  </a:lnTo>
                  <a:lnTo>
                    <a:pt x="3763" y="1431"/>
                  </a:lnTo>
                  <a:lnTo>
                    <a:pt x="3769" y="1489"/>
                  </a:lnTo>
                  <a:lnTo>
                    <a:pt x="3773" y="1549"/>
                  </a:lnTo>
                  <a:lnTo>
                    <a:pt x="3777" y="1611"/>
                  </a:lnTo>
                  <a:lnTo>
                    <a:pt x="3778" y="1671"/>
                  </a:lnTo>
                  <a:lnTo>
                    <a:pt x="3780" y="1732"/>
                  </a:lnTo>
                  <a:lnTo>
                    <a:pt x="3778" y="1794"/>
                  </a:lnTo>
                  <a:lnTo>
                    <a:pt x="3777" y="1854"/>
                  </a:lnTo>
                  <a:lnTo>
                    <a:pt x="3773" y="1917"/>
                  </a:lnTo>
                  <a:lnTo>
                    <a:pt x="3769" y="1978"/>
                  </a:lnTo>
                  <a:lnTo>
                    <a:pt x="3762" y="2040"/>
                  </a:lnTo>
                  <a:lnTo>
                    <a:pt x="3755" y="2101"/>
                  </a:lnTo>
                  <a:lnTo>
                    <a:pt x="3746" y="2163"/>
                  </a:lnTo>
                  <a:lnTo>
                    <a:pt x="3735" y="2224"/>
                  </a:lnTo>
                  <a:lnTo>
                    <a:pt x="3724" y="2286"/>
                  </a:lnTo>
                  <a:lnTo>
                    <a:pt x="3711" y="2347"/>
                  </a:lnTo>
                  <a:lnTo>
                    <a:pt x="3696" y="2407"/>
                  </a:lnTo>
                  <a:lnTo>
                    <a:pt x="3681" y="2469"/>
                  </a:lnTo>
                  <a:lnTo>
                    <a:pt x="3664" y="2529"/>
                  </a:lnTo>
                  <a:lnTo>
                    <a:pt x="3646" y="2587"/>
                  </a:lnTo>
                  <a:lnTo>
                    <a:pt x="3625" y="2647"/>
                  </a:lnTo>
                  <a:lnTo>
                    <a:pt x="3604" y="2706"/>
                  </a:lnTo>
                  <a:lnTo>
                    <a:pt x="3582" y="2765"/>
                  </a:lnTo>
                  <a:lnTo>
                    <a:pt x="3558" y="2822"/>
                  </a:lnTo>
                  <a:lnTo>
                    <a:pt x="3558" y="2822"/>
                  </a:lnTo>
                  <a:lnTo>
                    <a:pt x="3536" y="2879"/>
                  </a:lnTo>
                  <a:lnTo>
                    <a:pt x="3515" y="2930"/>
                  </a:lnTo>
                  <a:lnTo>
                    <a:pt x="3495" y="2976"/>
                  </a:lnTo>
                  <a:lnTo>
                    <a:pt x="3476" y="3018"/>
                  </a:lnTo>
                  <a:lnTo>
                    <a:pt x="3456" y="3055"/>
                  </a:lnTo>
                  <a:lnTo>
                    <a:pt x="3436" y="3092"/>
                  </a:lnTo>
                  <a:lnTo>
                    <a:pt x="3416" y="3124"/>
                  </a:lnTo>
                  <a:lnTo>
                    <a:pt x="3395" y="3156"/>
                  </a:lnTo>
                  <a:lnTo>
                    <a:pt x="3371" y="3188"/>
                  </a:lnTo>
                  <a:lnTo>
                    <a:pt x="3344" y="3220"/>
                  </a:lnTo>
                  <a:lnTo>
                    <a:pt x="3316" y="3254"/>
                  </a:lnTo>
                  <a:lnTo>
                    <a:pt x="3286" y="3289"/>
                  </a:lnTo>
                  <a:lnTo>
                    <a:pt x="3251" y="3328"/>
                  </a:lnTo>
                  <a:lnTo>
                    <a:pt x="3212" y="3368"/>
                  </a:lnTo>
                  <a:lnTo>
                    <a:pt x="3169" y="3414"/>
                  </a:lnTo>
                  <a:lnTo>
                    <a:pt x="3121" y="3466"/>
                  </a:lnTo>
                  <a:lnTo>
                    <a:pt x="3121" y="3466"/>
                  </a:lnTo>
                  <a:lnTo>
                    <a:pt x="3075" y="3502"/>
                  </a:lnTo>
                  <a:lnTo>
                    <a:pt x="3026" y="3537"/>
                  </a:lnTo>
                  <a:lnTo>
                    <a:pt x="2976" y="3571"/>
                  </a:lnTo>
                  <a:lnTo>
                    <a:pt x="2926" y="3602"/>
                  </a:lnTo>
                  <a:lnTo>
                    <a:pt x="2874" y="3632"/>
                  </a:lnTo>
                  <a:lnTo>
                    <a:pt x="2822" y="3660"/>
                  </a:lnTo>
                  <a:lnTo>
                    <a:pt x="2772" y="3687"/>
                  </a:lnTo>
                  <a:lnTo>
                    <a:pt x="2722" y="3712"/>
                  </a:lnTo>
                  <a:lnTo>
                    <a:pt x="2674" y="3736"/>
                  </a:lnTo>
                  <a:lnTo>
                    <a:pt x="2630" y="3757"/>
                  </a:lnTo>
                  <a:lnTo>
                    <a:pt x="2587" y="3776"/>
                  </a:lnTo>
                  <a:lnTo>
                    <a:pt x="2547" y="3794"/>
                  </a:lnTo>
                  <a:lnTo>
                    <a:pt x="2511" y="3810"/>
                  </a:lnTo>
                  <a:lnTo>
                    <a:pt x="2480" y="3824"/>
                  </a:lnTo>
                  <a:lnTo>
                    <a:pt x="2455" y="3835"/>
                  </a:lnTo>
                  <a:lnTo>
                    <a:pt x="2434" y="3845"/>
                  </a:lnTo>
                  <a:lnTo>
                    <a:pt x="2434" y="3845"/>
                  </a:lnTo>
                  <a:lnTo>
                    <a:pt x="2376" y="3855"/>
                  </a:lnTo>
                  <a:lnTo>
                    <a:pt x="2319" y="3864"/>
                  </a:lnTo>
                  <a:lnTo>
                    <a:pt x="2266" y="3873"/>
                  </a:lnTo>
                  <a:lnTo>
                    <a:pt x="2214" y="3880"/>
                  </a:lnTo>
                  <a:lnTo>
                    <a:pt x="2164" y="3887"/>
                  </a:lnTo>
                  <a:lnTo>
                    <a:pt x="2116" y="3892"/>
                  </a:lnTo>
                  <a:lnTo>
                    <a:pt x="2070" y="3896"/>
                  </a:lnTo>
                  <a:lnTo>
                    <a:pt x="2025" y="3901"/>
                  </a:lnTo>
                  <a:lnTo>
                    <a:pt x="1984" y="3905"/>
                  </a:lnTo>
                  <a:lnTo>
                    <a:pt x="1942" y="3908"/>
                  </a:lnTo>
                  <a:lnTo>
                    <a:pt x="1903" y="3909"/>
                  </a:lnTo>
                  <a:lnTo>
                    <a:pt x="1864" y="3909"/>
                  </a:lnTo>
                  <a:lnTo>
                    <a:pt x="1826" y="3909"/>
                  </a:lnTo>
                  <a:lnTo>
                    <a:pt x="1788" y="3909"/>
                  </a:lnTo>
                  <a:lnTo>
                    <a:pt x="1752" y="3908"/>
                  </a:lnTo>
                  <a:lnTo>
                    <a:pt x="1717" y="3905"/>
                  </a:lnTo>
                  <a:lnTo>
                    <a:pt x="1682" y="3902"/>
                  </a:lnTo>
                  <a:lnTo>
                    <a:pt x="1647" y="3898"/>
                  </a:lnTo>
                  <a:lnTo>
                    <a:pt x="1612" y="3894"/>
                  </a:lnTo>
                  <a:lnTo>
                    <a:pt x="1578" y="3888"/>
                  </a:lnTo>
                  <a:lnTo>
                    <a:pt x="1543" y="3882"/>
                  </a:lnTo>
                  <a:lnTo>
                    <a:pt x="1508" y="3875"/>
                  </a:lnTo>
                  <a:lnTo>
                    <a:pt x="1471" y="3868"/>
                  </a:lnTo>
                  <a:lnTo>
                    <a:pt x="1435" y="3860"/>
                  </a:lnTo>
                  <a:lnTo>
                    <a:pt x="1399" y="3852"/>
                  </a:lnTo>
                  <a:lnTo>
                    <a:pt x="1361" y="3842"/>
                  </a:lnTo>
                  <a:lnTo>
                    <a:pt x="1324" y="3832"/>
                  </a:lnTo>
                  <a:lnTo>
                    <a:pt x="1283" y="3821"/>
                  </a:lnTo>
                  <a:lnTo>
                    <a:pt x="1243" y="3810"/>
                  </a:lnTo>
                  <a:lnTo>
                    <a:pt x="1201" y="3797"/>
                  </a:lnTo>
                  <a:lnTo>
                    <a:pt x="1156" y="3785"/>
                  </a:lnTo>
                  <a:lnTo>
                    <a:pt x="1111" y="3771"/>
                  </a:lnTo>
                  <a:lnTo>
                    <a:pt x="1111" y="3771"/>
                  </a:lnTo>
                  <a:lnTo>
                    <a:pt x="1099" y="3769"/>
                  </a:lnTo>
                  <a:lnTo>
                    <a:pt x="1086" y="3765"/>
                  </a:lnTo>
                  <a:lnTo>
                    <a:pt x="1075" y="3760"/>
                  </a:lnTo>
                  <a:lnTo>
                    <a:pt x="1064" y="3753"/>
                  </a:lnTo>
                  <a:lnTo>
                    <a:pt x="1051" y="3746"/>
                  </a:lnTo>
                  <a:lnTo>
                    <a:pt x="1037" y="3740"/>
                  </a:lnTo>
                  <a:lnTo>
                    <a:pt x="1021" y="3736"/>
                  </a:lnTo>
                  <a:lnTo>
                    <a:pt x="1001" y="3734"/>
                  </a:lnTo>
                  <a:lnTo>
                    <a:pt x="1001" y="3734"/>
                  </a:lnTo>
                  <a:lnTo>
                    <a:pt x="994" y="3727"/>
                  </a:lnTo>
                  <a:lnTo>
                    <a:pt x="986" y="3722"/>
                  </a:lnTo>
                  <a:lnTo>
                    <a:pt x="976" y="3715"/>
                  </a:lnTo>
                  <a:lnTo>
                    <a:pt x="966" y="3711"/>
                  </a:lnTo>
                  <a:lnTo>
                    <a:pt x="955" y="3705"/>
                  </a:lnTo>
                  <a:lnTo>
                    <a:pt x="945" y="3702"/>
                  </a:lnTo>
                  <a:lnTo>
                    <a:pt x="937" y="3701"/>
                  </a:lnTo>
                  <a:lnTo>
                    <a:pt x="930" y="3699"/>
                  </a:lnTo>
                  <a:lnTo>
                    <a:pt x="930" y="3699"/>
                  </a:lnTo>
                  <a:lnTo>
                    <a:pt x="888" y="3670"/>
                  </a:lnTo>
                  <a:lnTo>
                    <a:pt x="849" y="3642"/>
                  </a:lnTo>
                  <a:lnTo>
                    <a:pt x="810" y="3613"/>
                  </a:lnTo>
                  <a:lnTo>
                    <a:pt x="774" y="3583"/>
                  </a:lnTo>
                  <a:lnTo>
                    <a:pt x="737" y="3554"/>
                  </a:lnTo>
                  <a:lnTo>
                    <a:pt x="702" y="3523"/>
                  </a:lnTo>
                  <a:lnTo>
                    <a:pt x="670" y="3494"/>
                  </a:lnTo>
                  <a:lnTo>
                    <a:pt x="638" y="3463"/>
                  </a:lnTo>
                  <a:lnTo>
                    <a:pt x="606" y="3433"/>
                  </a:lnTo>
                  <a:lnTo>
                    <a:pt x="577" y="3402"/>
                  </a:lnTo>
                  <a:lnTo>
                    <a:pt x="548" y="3370"/>
                  </a:lnTo>
                  <a:lnTo>
                    <a:pt x="521" y="3339"/>
                  </a:lnTo>
                  <a:lnTo>
                    <a:pt x="493" y="3305"/>
                  </a:lnTo>
                  <a:lnTo>
                    <a:pt x="468" y="3273"/>
                  </a:lnTo>
                  <a:lnTo>
                    <a:pt x="443" y="3240"/>
                  </a:lnTo>
                  <a:lnTo>
                    <a:pt x="418" y="3205"/>
                  </a:lnTo>
                  <a:lnTo>
                    <a:pt x="418" y="3205"/>
                  </a:lnTo>
                  <a:lnTo>
                    <a:pt x="398" y="3177"/>
                  </a:lnTo>
                  <a:lnTo>
                    <a:pt x="379" y="3149"/>
                  </a:lnTo>
                  <a:lnTo>
                    <a:pt x="361" y="3120"/>
                  </a:lnTo>
                  <a:lnTo>
                    <a:pt x="342" y="3090"/>
                  </a:lnTo>
                  <a:lnTo>
                    <a:pt x="326" y="3061"/>
                  </a:lnTo>
                  <a:lnTo>
                    <a:pt x="309" y="3030"/>
                  </a:lnTo>
                  <a:lnTo>
                    <a:pt x="294" y="3000"/>
                  </a:lnTo>
                  <a:lnTo>
                    <a:pt x="278" y="2967"/>
                  </a:lnTo>
                  <a:lnTo>
                    <a:pt x="264" y="2937"/>
                  </a:lnTo>
                  <a:lnTo>
                    <a:pt x="250" y="2905"/>
                  </a:lnTo>
                  <a:lnTo>
                    <a:pt x="238" y="2872"/>
                  </a:lnTo>
                  <a:lnTo>
                    <a:pt x="225" y="2839"/>
                  </a:lnTo>
                  <a:lnTo>
                    <a:pt x="213" y="2805"/>
                  </a:lnTo>
                  <a:lnTo>
                    <a:pt x="201" y="2773"/>
                  </a:lnTo>
                  <a:lnTo>
                    <a:pt x="190" y="2740"/>
                  </a:lnTo>
                  <a:lnTo>
                    <a:pt x="180" y="2705"/>
                  </a:lnTo>
                  <a:lnTo>
                    <a:pt x="171" y="2671"/>
                  </a:lnTo>
                  <a:lnTo>
                    <a:pt x="161" y="2638"/>
                  </a:lnTo>
                  <a:lnTo>
                    <a:pt x="151" y="2604"/>
                  </a:lnTo>
                  <a:lnTo>
                    <a:pt x="143" y="2569"/>
                  </a:lnTo>
                  <a:lnTo>
                    <a:pt x="133" y="2536"/>
                  </a:lnTo>
                  <a:lnTo>
                    <a:pt x="126" y="2501"/>
                  </a:lnTo>
                  <a:lnTo>
                    <a:pt x="118" y="2467"/>
                  </a:lnTo>
                  <a:lnTo>
                    <a:pt x="109" y="2432"/>
                  </a:lnTo>
                  <a:lnTo>
                    <a:pt x="102" y="2399"/>
                  </a:lnTo>
                  <a:lnTo>
                    <a:pt x="95" y="2364"/>
                  </a:lnTo>
                  <a:lnTo>
                    <a:pt x="87" y="2330"/>
                  </a:lnTo>
                  <a:lnTo>
                    <a:pt x="80" y="2297"/>
                  </a:lnTo>
                  <a:lnTo>
                    <a:pt x="73" y="2263"/>
                  </a:lnTo>
                  <a:lnTo>
                    <a:pt x="67" y="2230"/>
                  </a:lnTo>
                  <a:lnTo>
                    <a:pt x="60" y="2196"/>
                  </a:lnTo>
                  <a:lnTo>
                    <a:pt x="53" y="2164"/>
                  </a:lnTo>
                  <a:lnTo>
                    <a:pt x="53" y="2164"/>
                  </a:lnTo>
                  <a:lnTo>
                    <a:pt x="45" y="2118"/>
                  </a:lnTo>
                  <a:lnTo>
                    <a:pt x="37" y="2071"/>
                  </a:lnTo>
                  <a:lnTo>
                    <a:pt x="30" y="2020"/>
                  </a:lnTo>
                  <a:lnTo>
                    <a:pt x="23" y="1969"/>
                  </a:lnTo>
                  <a:lnTo>
                    <a:pt x="17" y="1914"/>
                  </a:lnTo>
                  <a:lnTo>
                    <a:pt x="12" y="1860"/>
                  </a:lnTo>
                  <a:lnTo>
                    <a:pt x="7" y="1804"/>
                  </a:lnTo>
                  <a:lnTo>
                    <a:pt x="3" y="1745"/>
                  </a:lnTo>
                  <a:lnTo>
                    <a:pt x="2" y="1688"/>
                  </a:lnTo>
                  <a:lnTo>
                    <a:pt x="0" y="1628"/>
                  </a:lnTo>
                  <a:lnTo>
                    <a:pt x="0" y="1569"/>
                  </a:lnTo>
                  <a:lnTo>
                    <a:pt x="2" y="1509"/>
                  </a:lnTo>
                  <a:lnTo>
                    <a:pt x="5" y="1449"/>
                  </a:lnTo>
                  <a:lnTo>
                    <a:pt x="9" y="1389"/>
                  </a:lnTo>
                  <a:lnTo>
                    <a:pt x="16" y="1330"/>
                  </a:lnTo>
                  <a:lnTo>
                    <a:pt x="24" y="1270"/>
                  </a:lnTo>
                  <a:lnTo>
                    <a:pt x="34" y="1213"/>
                  </a:lnTo>
                  <a:lnTo>
                    <a:pt x="45" y="1155"/>
                  </a:lnTo>
                  <a:lnTo>
                    <a:pt x="59" y="1098"/>
                  </a:lnTo>
                  <a:lnTo>
                    <a:pt x="76" y="1044"/>
                  </a:lnTo>
                  <a:lnTo>
                    <a:pt x="94" y="989"/>
                  </a:lnTo>
                  <a:lnTo>
                    <a:pt x="115" y="938"/>
                  </a:lnTo>
                  <a:lnTo>
                    <a:pt x="137" y="889"/>
                  </a:lnTo>
                  <a:lnTo>
                    <a:pt x="164" y="840"/>
                  </a:lnTo>
                  <a:lnTo>
                    <a:pt x="192" y="795"/>
                  </a:lnTo>
                  <a:lnTo>
                    <a:pt x="222" y="752"/>
                  </a:lnTo>
                  <a:lnTo>
                    <a:pt x="256" y="711"/>
                  </a:lnTo>
                  <a:lnTo>
                    <a:pt x="294" y="673"/>
                  </a:lnTo>
                  <a:lnTo>
                    <a:pt x="333" y="639"/>
                  </a:lnTo>
                  <a:lnTo>
                    <a:pt x="376" y="608"/>
                  </a:lnTo>
                  <a:lnTo>
                    <a:pt x="422" y="580"/>
                  </a:lnTo>
                  <a:lnTo>
                    <a:pt x="472" y="556"/>
                  </a:lnTo>
                  <a:lnTo>
                    <a:pt x="472" y="556"/>
                  </a:lnTo>
                  <a:lnTo>
                    <a:pt x="500" y="545"/>
                  </a:lnTo>
                  <a:lnTo>
                    <a:pt x="528" y="535"/>
                  </a:lnTo>
                  <a:lnTo>
                    <a:pt x="556" y="525"/>
                  </a:lnTo>
                  <a:lnTo>
                    <a:pt x="584" y="518"/>
                  </a:lnTo>
                  <a:lnTo>
                    <a:pt x="612" y="511"/>
                  </a:lnTo>
                  <a:lnTo>
                    <a:pt x="640" y="506"/>
                  </a:lnTo>
                  <a:lnTo>
                    <a:pt x="669" y="502"/>
                  </a:lnTo>
                  <a:lnTo>
                    <a:pt x="697" y="497"/>
                  </a:lnTo>
                  <a:lnTo>
                    <a:pt x="726" y="495"/>
                  </a:lnTo>
                  <a:lnTo>
                    <a:pt x="755" y="493"/>
                  </a:lnTo>
                  <a:lnTo>
                    <a:pt x="783" y="490"/>
                  </a:lnTo>
                  <a:lnTo>
                    <a:pt x="813" y="490"/>
                  </a:lnTo>
                  <a:lnTo>
                    <a:pt x="842" y="489"/>
                  </a:lnTo>
                  <a:lnTo>
                    <a:pt x="871" y="489"/>
                  </a:lnTo>
                  <a:lnTo>
                    <a:pt x="901" y="489"/>
                  </a:lnTo>
                  <a:lnTo>
                    <a:pt x="929" y="489"/>
                  </a:lnTo>
                  <a:lnTo>
                    <a:pt x="958" y="490"/>
                  </a:lnTo>
                  <a:lnTo>
                    <a:pt x="987" y="490"/>
                  </a:lnTo>
                  <a:lnTo>
                    <a:pt x="1016" y="492"/>
                  </a:lnTo>
                  <a:lnTo>
                    <a:pt x="1046" y="492"/>
                  </a:lnTo>
                  <a:lnTo>
                    <a:pt x="1074" y="492"/>
                  </a:lnTo>
                  <a:lnTo>
                    <a:pt x="1103" y="492"/>
                  </a:lnTo>
                  <a:lnTo>
                    <a:pt x="1132" y="492"/>
                  </a:lnTo>
                  <a:lnTo>
                    <a:pt x="1160" y="492"/>
                  </a:lnTo>
                  <a:lnTo>
                    <a:pt x="1190" y="490"/>
                  </a:lnTo>
                  <a:lnTo>
                    <a:pt x="1217" y="489"/>
                  </a:lnTo>
                  <a:lnTo>
                    <a:pt x="1245" y="486"/>
                  </a:lnTo>
                  <a:lnTo>
                    <a:pt x="1275" y="483"/>
                  </a:lnTo>
                  <a:lnTo>
                    <a:pt x="1303" y="481"/>
                  </a:lnTo>
                  <a:lnTo>
                    <a:pt x="1330" y="475"/>
                  </a:lnTo>
                  <a:lnTo>
                    <a:pt x="1357" y="471"/>
                  </a:lnTo>
                  <a:lnTo>
                    <a:pt x="1385" y="464"/>
                  </a:lnTo>
                  <a:lnTo>
                    <a:pt x="1385" y="464"/>
                  </a:lnTo>
                  <a:lnTo>
                    <a:pt x="1431" y="451"/>
                  </a:lnTo>
                  <a:lnTo>
                    <a:pt x="1474" y="433"/>
                  </a:lnTo>
                  <a:lnTo>
                    <a:pt x="1515" y="411"/>
                  </a:lnTo>
                  <a:lnTo>
                    <a:pt x="1552" y="384"/>
                  </a:lnTo>
                  <a:lnTo>
                    <a:pt x="1590" y="355"/>
                  </a:lnTo>
                  <a:lnTo>
                    <a:pt x="1626" y="323"/>
                  </a:lnTo>
                  <a:lnTo>
                    <a:pt x="1664" y="288"/>
                  </a:lnTo>
                  <a:lnTo>
                    <a:pt x="1702" y="253"/>
                  </a:lnTo>
                  <a:lnTo>
                    <a:pt x="1742" y="217"/>
                  </a:lnTo>
                  <a:lnTo>
                    <a:pt x="1784" y="182"/>
                  </a:lnTo>
                  <a:lnTo>
                    <a:pt x="1830" y="147"/>
                  </a:lnTo>
                  <a:lnTo>
                    <a:pt x="1880" y="113"/>
                  </a:lnTo>
                  <a:lnTo>
                    <a:pt x="1935" y="81"/>
                  </a:lnTo>
                  <a:lnTo>
                    <a:pt x="1993" y="53"/>
                  </a:lnTo>
                  <a:lnTo>
                    <a:pt x="2060" y="28"/>
                  </a:lnTo>
                  <a:lnTo>
                    <a:pt x="2133" y="7"/>
                  </a:lnTo>
                </a:path>
              </a:pathLst>
            </a:custGeom>
            <a:noFill/>
            <a:ln w="0">
              <a:solidFill>
                <a:srgbClr val="FF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97"/>
            <p:cNvSpPr>
              <a:spLocks/>
            </p:cNvSpPr>
            <p:nvPr/>
          </p:nvSpPr>
          <p:spPr bwMode="auto">
            <a:xfrm>
              <a:off x="2688" y="1319"/>
              <a:ext cx="1867" cy="1931"/>
            </a:xfrm>
            <a:custGeom>
              <a:avLst/>
              <a:gdLst/>
              <a:ahLst/>
              <a:cxnLst>
                <a:cxn ang="0">
                  <a:pos x="2285" y="2"/>
                </a:cxn>
                <a:cxn ang="0">
                  <a:pos x="2501" y="2"/>
                </a:cxn>
                <a:cxn ang="0">
                  <a:pos x="2712" y="33"/>
                </a:cxn>
                <a:cxn ang="0">
                  <a:pos x="2847" y="85"/>
                </a:cxn>
                <a:cxn ang="0">
                  <a:pos x="2949" y="142"/>
                </a:cxn>
                <a:cxn ang="0">
                  <a:pos x="3070" y="220"/>
                </a:cxn>
                <a:cxn ang="0">
                  <a:pos x="3213" y="335"/>
                </a:cxn>
                <a:cxn ang="0">
                  <a:pos x="3362" y="484"/>
                </a:cxn>
                <a:cxn ang="0">
                  <a:pos x="3504" y="681"/>
                </a:cxn>
                <a:cxn ang="0">
                  <a:pos x="3623" y="961"/>
                </a:cxn>
                <a:cxn ang="0">
                  <a:pos x="3691" y="1237"/>
                </a:cxn>
                <a:cxn ang="0">
                  <a:pos x="3728" y="1531"/>
                </a:cxn>
                <a:cxn ang="0">
                  <a:pos x="3730" y="1831"/>
                </a:cxn>
                <a:cxn ang="0">
                  <a:pos x="3701" y="2136"/>
                </a:cxn>
                <a:cxn ang="0">
                  <a:pos x="3637" y="2437"/>
                </a:cxn>
                <a:cxn ang="0">
                  <a:pos x="3539" y="2729"/>
                </a:cxn>
                <a:cxn ang="0">
                  <a:pos x="3435" y="2980"/>
                </a:cxn>
                <a:cxn ang="0">
                  <a:pos x="3330" y="3149"/>
                </a:cxn>
                <a:cxn ang="0">
                  <a:pos x="3174" y="3326"/>
                </a:cxn>
                <a:cxn ang="0">
                  <a:pos x="2941" y="3526"/>
                </a:cxn>
                <a:cxn ang="0">
                  <a:pos x="2689" y="3667"/>
                </a:cxn>
                <a:cxn ang="0">
                  <a:pos x="2481" y="3763"/>
                </a:cxn>
                <a:cxn ang="0">
                  <a:pos x="2292" y="3816"/>
                </a:cxn>
                <a:cxn ang="0">
                  <a:pos x="2046" y="3849"/>
                </a:cxn>
                <a:cxn ang="0">
                  <a:pos x="1841" y="3861"/>
                </a:cxn>
                <a:cxn ang="0">
                  <a:pos x="1662" y="3854"/>
                </a:cxn>
                <a:cxn ang="0">
                  <a:pos x="1490" y="3829"/>
                </a:cxn>
                <a:cxn ang="0">
                  <a:pos x="1308" y="3786"/>
                </a:cxn>
                <a:cxn ang="0">
                  <a:pos x="1098" y="3726"/>
                </a:cxn>
                <a:cxn ang="0">
                  <a:pos x="1040" y="3700"/>
                </a:cxn>
                <a:cxn ang="0">
                  <a:pos x="974" y="3675"/>
                </a:cxn>
                <a:cxn ang="0">
                  <a:pos x="925" y="3654"/>
                </a:cxn>
                <a:cxn ang="0">
                  <a:pos x="765" y="3538"/>
                </a:cxn>
                <a:cxn ang="0">
                  <a:pos x="600" y="3390"/>
                </a:cxn>
                <a:cxn ang="0">
                  <a:pos x="463" y="3232"/>
                </a:cxn>
                <a:cxn ang="0">
                  <a:pos x="357" y="3082"/>
                </a:cxn>
                <a:cxn ang="0">
                  <a:pos x="276" y="2932"/>
                </a:cxn>
                <a:cxn ang="0">
                  <a:pos x="212" y="2771"/>
                </a:cxn>
                <a:cxn ang="0">
                  <a:pos x="160" y="2605"/>
                </a:cxn>
                <a:cxn ang="0">
                  <a:pos x="117" y="2436"/>
                </a:cxn>
                <a:cxn ang="0">
                  <a:pos x="81" y="2268"/>
                </a:cxn>
                <a:cxn ang="0">
                  <a:pos x="45" y="2092"/>
                </a:cxn>
                <a:cxn ang="0">
                  <a:pos x="11" y="1837"/>
                </a:cxn>
                <a:cxn ang="0">
                  <a:pos x="0" y="1549"/>
                </a:cxn>
                <a:cxn ang="0">
                  <a:pos x="24" y="1254"/>
                </a:cxn>
                <a:cxn ang="0">
                  <a:pos x="92" y="976"/>
                </a:cxn>
                <a:cxn ang="0">
                  <a:pos x="219" y="742"/>
                </a:cxn>
                <a:cxn ang="0">
                  <a:pos x="417" y="571"/>
                </a:cxn>
                <a:cxn ang="0">
                  <a:pos x="689" y="490"/>
                </a:cxn>
                <a:cxn ang="0">
                  <a:pos x="975" y="484"/>
                </a:cxn>
                <a:cxn ang="0">
                  <a:pos x="1259" y="477"/>
                </a:cxn>
                <a:cxn ang="0">
                  <a:pos x="1496" y="405"/>
                </a:cxn>
                <a:cxn ang="0">
                  <a:pos x="1682" y="248"/>
                </a:cxn>
                <a:cxn ang="0">
                  <a:pos x="1912" y="81"/>
                </a:cxn>
              </a:cxnLst>
              <a:rect l="0" t="0" r="r" b="b"/>
              <a:pathLst>
                <a:path w="3733" h="3862">
                  <a:moveTo>
                    <a:pt x="2109" y="7"/>
                  </a:moveTo>
                  <a:lnTo>
                    <a:pt x="2152" y="7"/>
                  </a:lnTo>
                  <a:lnTo>
                    <a:pt x="2197" y="5"/>
                  </a:lnTo>
                  <a:lnTo>
                    <a:pt x="2240" y="4"/>
                  </a:lnTo>
                  <a:lnTo>
                    <a:pt x="2285" y="2"/>
                  </a:lnTo>
                  <a:lnTo>
                    <a:pt x="2328" y="1"/>
                  </a:lnTo>
                  <a:lnTo>
                    <a:pt x="2371" y="0"/>
                  </a:lnTo>
                  <a:lnTo>
                    <a:pt x="2414" y="0"/>
                  </a:lnTo>
                  <a:lnTo>
                    <a:pt x="2458" y="0"/>
                  </a:lnTo>
                  <a:lnTo>
                    <a:pt x="2501" y="2"/>
                  </a:lnTo>
                  <a:lnTo>
                    <a:pt x="2544" y="5"/>
                  </a:lnTo>
                  <a:lnTo>
                    <a:pt x="2586" y="9"/>
                  </a:lnTo>
                  <a:lnTo>
                    <a:pt x="2629" y="15"/>
                  </a:lnTo>
                  <a:lnTo>
                    <a:pt x="2671" y="23"/>
                  </a:lnTo>
                  <a:lnTo>
                    <a:pt x="2712" y="33"/>
                  </a:lnTo>
                  <a:lnTo>
                    <a:pt x="2754" y="46"/>
                  </a:lnTo>
                  <a:lnTo>
                    <a:pt x="2794" y="61"/>
                  </a:lnTo>
                  <a:lnTo>
                    <a:pt x="2811" y="68"/>
                  </a:lnTo>
                  <a:lnTo>
                    <a:pt x="2829" y="77"/>
                  </a:lnTo>
                  <a:lnTo>
                    <a:pt x="2847" y="85"/>
                  </a:lnTo>
                  <a:lnTo>
                    <a:pt x="2865" y="95"/>
                  </a:lnTo>
                  <a:lnTo>
                    <a:pt x="2885" y="106"/>
                  </a:lnTo>
                  <a:lnTo>
                    <a:pt x="2906" y="117"/>
                  </a:lnTo>
                  <a:lnTo>
                    <a:pt x="2927" y="128"/>
                  </a:lnTo>
                  <a:lnTo>
                    <a:pt x="2949" y="142"/>
                  </a:lnTo>
                  <a:lnTo>
                    <a:pt x="2971" y="156"/>
                  </a:lnTo>
                  <a:lnTo>
                    <a:pt x="2995" y="170"/>
                  </a:lnTo>
                  <a:lnTo>
                    <a:pt x="3019" y="185"/>
                  </a:lnTo>
                  <a:lnTo>
                    <a:pt x="3044" y="202"/>
                  </a:lnTo>
                  <a:lnTo>
                    <a:pt x="3070" y="220"/>
                  </a:lnTo>
                  <a:lnTo>
                    <a:pt x="3097" y="239"/>
                  </a:lnTo>
                  <a:lnTo>
                    <a:pt x="3125" y="258"/>
                  </a:lnTo>
                  <a:lnTo>
                    <a:pt x="3154" y="278"/>
                  </a:lnTo>
                  <a:lnTo>
                    <a:pt x="3183" y="307"/>
                  </a:lnTo>
                  <a:lnTo>
                    <a:pt x="3213" y="335"/>
                  </a:lnTo>
                  <a:lnTo>
                    <a:pt x="3243" y="363"/>
                  </a:lnTo>
                  <a:lnTo>
                    <a:pt x="3273" y="392"/>
                  </a:lnTo>
                  <a:lnTo>
                    <a:pt x="3303" y="422"/>
                  </a:lnTo>
                  <a:lnTo>
                    <a:pt x="3333" y="452"/>
                  </a:lnTo>
                  <a:lnTo>
                    <a:pt x="3362" y="484"/>
                  </a:lnTo>
                  <a:lnTo>
                    <a:pt x="3391" y="518"/>
                  </a:lnTo>
                  <a:lnTo>
                    <a:pt x="3421" y="554"/>
                  </a:lnTo>
                  <a:lnTo>
                    <a:pt x="3449" y="593"/>
                  </a:lnTo>
                  <a:lnTo>
                    <a:pt x="3476" y="635"/>
                  </a:lnTo>
                  <a:lnTo>
                    <a:pt x="3504" y="681"/>
                  </a:lnTo>
                  <a:lnTo>
                    <a:pt x="3531" y="730"/>
                  </a:lnTo>
                  <a:lnTo>
                    <a:pt x="3556" y="785"/>
                  </a:lnTo>
                  <a:lnTo>
                    <a:pt x="3581" y="843"/>
                  </a:lnTo>
                  <a:lnTo>
                    <a:pt x="3605" y="908"/>
                  </a:lnTo>
                  <a:lnTo>
                    <a:pt x="3623" y="961"/>
                  </a:lnTo>
                  <a:lnTo>
                    <a:pt x="3638" y="1015"/>
                  </a:lnTo>
                  <a:lnTo>
                    <a:pt x="3654" y="1070"/>
                  </a:lnTo>
                  <a:lnTo>
                    <a:pt x="3668" y="1124"/>
                  </a:lnTo>
                  <a:lnTo>
                    <a:pt x="3680" y="1182"/>
                  </a:lnTo>
                  <a:lnTo>
                    <a:pt x="3691" y="1237"/>
                  </a:lnTo>
                  <a:lnTo>
                    <a:pt x="3701" y="1295"/>
                  </a:lnTo>
                  <a:lnTo>
                    <a:pt x="3710" y="1353"/>
                  </a:lnTo>
                  <a:lnTo>
                    <a:pt x="3716" y="1412"/>
                  </a:lnTo>
                  <a:lnTo>
                    <a:pt x="3723" y="1471"/>
                  </a:lnTo>
                  <a:lnTo>
                    <a:pt x="3728" y="1531"/>
                  </a:lnTo>
                  <a:lnTo>
                    <a:pt x="3730" y="1590"/>
                  </a:lnTo>
                  <a:lnTo>
                    <a:pt x="3733" y="1650"/>
                  </a:lnTo>
                  <a:lnTo>
                    <a:pt x="3733" y="1710"/>
                  </a:lnTo>
                  <a:lnTo>
                    <a:pt x="3733" y="1771"/>
                  </a:lnTo>
                  <a:lnTo>
                    <a:pt x="3730" y="1831"/>
                  </a:lnTo>
                  <a:lnTo>
                    <a:pt x="3728" y="1893"/>
                  </a:lnTo>
                  <a:lnTo>
                    <a:pt x="3722" y="1953"/>
                  </a:lnTo>
                  <a:lnTo>
                    <a:pt x="3716" y="2014"/>
                  </a:lnTo>
                  <a:lnTo>
                    <a:pt x="3710" y="2076"/>
                  </a:lnTo>
                  <a:lnTo>
                    <a:pt x="3701" y="2136"/>
                  </a:lnTo>
                  <a:lnTo>
                    <a:pt x="3690" y="2197"/>
                  </a:lnTo>
                  <a:lnTo>
                    <a:pt x="3679" y="2257"/>
                  </a:lnTo>
                  <a:lnTo>
                    <a:pt x="3666" y="2317"/>
                  </a:lnTo>
                  <a:lnTo>
                    <a:pt x="3652" y="2377"/>
                  </a:lnTo>
                  <a:lnTo>
                    <a:pt x="3637" y="2437"/>
                  </a:lnTo>
                  <a:lnTo>
                    <a:pt x="3620" y="2496"/>
                  </a:lnTo>
                  <a:lnTo>
                    <a:pt x="3602" y="2556"/>
                  </a:lnTo>
                  <a:lnTo>
                    <a:pt x="3583" y="2615"/>
                  </a:lnTo>
                  <a:lnTo>
                    <a:pt x="3562" y="2672"/>
                  </a:lnTo>
                  <a:lnTo>
                    <a:pt x="3539" y="2729"/>
                  </a:lnTo>
                  <a:lnTo>
                    <a:pt x="3516" y="2787"/>
                  </a:lnTo>
                  <a:lnTo>
                    <a:pt x="3493" y="2843"/>
                  </a:lnTo>
                  <a:lnTo>
                    <a:pt x="3472" y="2893"/>
                  </a:lnTo>
                  <a:lnTo>
                    <a:pt x="3453" y="2939"/>
                  </a:lnTo>
                  <a:lnTo>
                    <a:pt x="3435" y="2980"/>
                  </a:lnTo>
                  <a:lnTo>
                    <a:pt x="3415" y="3017"/>
                  </a:lnTo>
                  <a:lnTo>
                    <a:pt x="3395" y="3052"/>
                  </a:lnTo>
                  <a:lnTo>
                    <a:pt x="3375" y="3086"/>
                  </a:lnTo>
                  <a:lnTo>
                    <a:pt x="3354" y="3116"/>
                  </a:lnTo>
                  <a:lnTo>
                    <a:pt x="3330" y="3149"/>
                  </a:lnTo>
                  <a:lnTo>
                    <a:pt x="3305" y="3181"/>
                  </a:lnTo>
                  <a:lnTo>
                    <a:pt x="3277" y="3213"/>
                  </a:lnTo>
                  <a:lnTo>
                    <a:pt x="3246" y="3248"/>
                  </a:lnTo>
                  <a:lnTo>
                    <a:pt x="3211" y="3285"/>
                  </a:lnTo>
                  <a:lnTo>
                    <a:pt x="3174" y="3326"/>
                  </a:lnTo>
                  <a:lnTo>
                    <a:pt x="3132" y="3372"/>
                  </a:lnTo>
                  <a:lnTo>
                    <a:pt x="3084" y="3422"/>
                  </a:lnTo>
                  <a:lnTo>
                    <a:pt x="3038" y="3459"/>
                  </a:lnTo>
                  <a:lnTo>
                    <a:pt x="2991" y="3492"/>
                  </a:lnTo>
                  <a:lnTo>
                    <a:pt x="2941" y="3526"/>
                  </a:lnTo>
                  <a:lnTo>
                    <a:pt x="2890" y="3558"/>
                  </a:lnTo>
                  <a:lnTo>
                    <a:pt x="2840" y="3587"/>
                  </a:lnTo>
                  <a:lnTo>
                    <a:pt x="2788" y="3615"/>
                  </a:lnTo>
                  <a:lnTo>
                    <a:pt x="2738" y="3642"/>
                  </a:lnTo>
                  <a:lnTo>
                    <a:pt x="2689" y="3667"/>
                  </a:lnTo>
                  <a:lnTo>
                    <a:pt x="2642" y="3691"/>
                  </a:lnTo>
                  <a:lnTo>
                    <a:pt x="2597" y="3712"/>
                  </a:lnTo>
                  <a:lnTo>
                    <a:pt x="2555" y="3731"/>
                  </a:lnTo>
                  <a:lnTo>
                    <a:pt x="2516" y="3748"/>
                  </a:lnTo>
                  <a:lnTo>
                    <a:pt x="2481" y="3763"/>
                  </a:lnTo>
                  <a:lnTo>
                    <a:pt x="2452" y="3777"/>
                  </a:lnTo>
                  <a:lnTo>
                    <a:pt x="2426" y="3788"/>
                  </a:lnTo>
                  <a:lnTo>
                    <a:pt x="2406" y="3797"/>
                  </a:lnTo>
                  <a:lnTo>
                    <a:pt x="2347" y="3807"/>
                  </a:lnTo>
                  <a:lnTo>
                    <a:pt x="2292" y="3816"/>
                  </a:lnTo>
                  <a:lnTo>
                    <a:pt x="2239" y="3825"/>
                  </a:lnTo>
                  <a:lnTo>
                    <a:pt x="2187" y="3832"/>
                  </a:lnTo>
                  <a:lnTo>
                    <a:pt x="2138" y="3839"/>
                  </a:lnTo>
                  <a:lnTo>
                    <a:pt x="2091" y="3844"/>
                  </a:lnTo>
                  <a:lnTo>
                    <a:pt x="2046" y="3849"/>
                  </a:lnTo>
                  <a:lnTo>
                    <a:pt x="2001" y="3853"/>
                  </a:lnTo>
                  <a:lnTo>
                    <a:pt x="1959" y="3857"/>
                  </a:lnTo>
                  <a:lnTo>
                    <a:pt x="1919" y="3860"/>
                  </a:lnTo>
                  <a:lnTo>
                    <a:pt x="1880" y="3861"/>
                  </a:lnTo>
                  <a:lnTo>
                    <a:pt x="1841" y="3861"/>
                  </a:lnTo>
                  <a:lnTo>
                    <a:pt x="1804" y="3862"/>
                  </a:lnTo>
                  <a:lnTo>
                    <a:pt x="1768" y="3861"/>
                  </a:lnTo>
                  <a:lnTo>
                    <a:pt x="1732" y="3860"/>
                  </a:lnTo>
                  <a:lnTo>
                    <a:pt x="1697" y="3857"/>
                  </a:lnTo>
                  <a:lnTo>
                    <a:pt x="1662" y="3854"/>
                  </a:lnTo>
                  <a:lnTo>
                    <a:pt x="1627" y="3851"/>
                  </a:lnTo>
                  <a:lnTo>
                    <a:pt x="1594" y="3847"/>
                  </a:lnTo>
                  <a:lnTo>
                    <a:pt x="1559" y="3842"/>
                  </a:lnTo>
                  <a:lnTo>
                    <a:pt x="1524" y="3836"/>
                  </a:lnTo>
                  <a:lnTo>
                    <a:pt x="1490" y="3829"/>
                  </a:lnTo>
                  <a:lnTo>
                    <a:pt x="1454" y="3822"/>
                  </a:lnTo>
                  <a:lnTo>
                    <a:pt x="1419" y="3814"/>
                  </a:lnTo>
                  <a:lnTo>
                    <a:pt x="1383" y="3805"/>
                  </a:lnTo>
                  <a:lnTo>
                    <a:pt x="1345" y="3795"/>
                  </a:lnTo>
                  <a:lnTo>
                    <a:pt x="1308" y="3786"/>
                  </a:lnTo>
                  <a:lnTo>
                    <a:pt x="1269" y="3774"/>
                  </a:lnTo>
                  <a:lnTo>
                    <a:pt x="1228" y="3763"/>
                  </a:lnTo>
                  <a:lnTo>
                    <a:pt x="1186" y="3752"/>
                  </a:lnTo>
                  <a:lnTo>
                    <a:pt x="1143" y="3740"/>
                  </a:lnTo>
                  <a:lnTo>
                    <a:pt x="1098" y="3726"/>
                  </a:lnTo>
                  <a:lnTo>
                    <a:pt x="1086" y="3724"/>
                  </a:lnTo>
                  <a:lnTo>
                    <a:pt x="1073" y="3720"/>
                  </a:lnTo>
                  <a:lnTo>
                    <a:pt x="1062" y="3713"/>
                  </a:lnTo>
                  <a:lnTo>
                    <a:pt x="1051" y="3706"/>
                  </a:lnTo>
                  <a:lnTo>
                    <a:pt x="1040" y="3700"/>
                  </a:lnTo>
                  <a:lnTo>
                    <a:pt x="1026" y="3693"/>
                  </a:lnTo>
                  <a:lnTo>
                    <a:pt x="1009" y="3689"/>
                  </a:lnTo>
                  <a:lnTo>
                    <a:pt x="991" y="3688"/>
                  </a:lnTo>
                  <a:lnTo>
                    <a:pt x="984" y="3681"/>
                  </a:lnTo>
                  <a:lnTo>
                    <a:pt x="974" y="3675"/>
                  </a:lnTo>
                  <a:lnTo>
                    <a:pt x="964" y="3668"/>
                  </a:lnTo>
                  <a:lnTo>
                    <a:pt x="955" y="3664"/>
                  </a:lnTo>
                  <a:lnTo>
                    <a:pt x="945" y="3659"/>
                  </a:lnTo>
                  <a:lnTo>
                    <a:pt x="935" y="3656"/>
                  </a:lnTo>
                  <a:lnTo>
                    <a:pt x="925" y="3654"/>
                  </a:lnTo>
                  <a:lnTo>
                    <a:pt x="918" y="3653"/>
                  </a:lnTo>
                  <a:lnTo>
                    <a:pt x="878" y="3625"/>
                  </a:lnTo>
                  <a:lnTo>
                    <a:pt x="839" y="3596"/>
                  </a:lnTo>
                  <a:lnTo>
                    <a:pt x="801" y="3568"/>
                  </a:lnTo>
                  <a:lnTo>
                    <a:pt x="765" y="3538"/>
                  </a:lnTo>
                  <a:lnTo>
                    <a:pt x="728" y="3509"/>
                  </a:lnTo>
                  <a:lnTo>
                    <a:pt x="695" y="3480"/>
                  </a:lnTo>
                  <a:lnTo>
                    <a:pt x="663" y="3450"/>
                  </a:lnTo>
                  <a:lnTo>
                    <a:pt x="631" y="3420"/>
                  </a:lnTo>
                  <a:lnTo>
                    <a:pt x="600" y="3390"/>
                  </a:lnTo>
                  <a:lnTo>
                    <a:pt x="571" y="3360"/>
                  </a:lnTo>
                  <a:lnTo>
                    <a:pt x="543" y="3327"/>
                  </a:lnTo>
                  <a:lnTo>
                    <a:pt x="515" y="3297"/>
                  </a:lnTo>
                  <a:lnTo>
                    <a:pt x="488" y="3265"/>
                  </a:lnTo>
                  <a:lnTo>
                    <a:pt x="463" y="3232"/>
                  </a:lnTo>
                  <a:lnTo>
                    <a:pt x="438" y="3199"/>
                  </a:lnTo>
                  <a:lnTo>
                    <a:pt x="414" y="3165"/>
                  </a:lnTo>
                  <a:lnTo>
                    <a:pt x="395" y="3137"/>
                  </a:lnTo>
                  <a:lnTo>
                    <a:pt x="375" y="3109"/>
                  </a:lnTo>
                  <a:lnTo>
                    <a:pt x="357" y="3082"/>
                  </a:lnTo>
                  <a:lnTo>
                    <a:pt x="339" y="3052"/>
                  </a:lnTo>
                  <a:lnTo>
                    <a:pt x="322" y="3023"/>
                  </a:lnTo>
                  <a:lnTo>
                    <a:pt x="307" y="2994"/>
                  </a:lnTo>
                  <a:lnTo>
                    <a:pt x="292" y="2963"/>
                  </a:lnTo>
                  <a:lnTo>
                    <a:pt x="276" y="2932"/>
                  </a:lnTo>
                  <a:lnTo>
                    <a:pt x="262" y="2900"/>
                  </a:lnTo>
                  <a:lnTo>
                    <a:pt x="248" y="2868"/>
                  </a:lnTo>
                  <a:lnTo>
                    <a:pt x="236" y="2836"/>
                  </a:lnTo>
                  <a:lnTo>
                    <a:pt x="223" y="2804"/>
                  </a:lnTo>
                  <a:lnTo>
                    <a:pt x="212" y="2771"/>
                  </a:lnTo>
                  <a:lnTo>
                    <a:pt x="201" y="2738"/>
                  </a:lnTo>
                  <a:lnTo>
                    <a:pt x="190" y="2704"/>
                  </a:lnTo>
                  <a:lnTo>
                    <a:pt x="180" y="2672"/>
                  </a:lnTo>
                  <a:lnTo>
                    <a:pt x="169" y="2639"/>
                  </a:lnTo>
                  <a:lnTo>
                    <a:pt x="160" y="2605"/>
                  </a:lnTo>
                  <a:lnTo>
                    <a:pt x="151" y="2570"/>
                  </a:lnTo>
                  <a:lnTo>
                    <a:pt x="142" y="2537"/>
                  </a:lnTo>
                  <a:lnTo>
                    <a:pt x="134" y="2503"/>
                  </a:lnTo>
                  <a:lnTo>
                    <a:pt x="126" y="2470"/>
                  </a:lnTo>
                  <a:lnTo>
                    <a:pt x="117" y="2436"/>
                  </a:lnTo>
                  <a:lnTo>
                    <a:pt x="109" y="2401"/>
                  </a:lnTo>
                  <a:lnTo>
                    <a:pt x="102" y="2368"/>
                  </a:lnTo>
                  <a:lnTo>
                    <a:pt x="95" y="2334"/>
                  </a:lnTo>
                  <a:lnTo>
                    <a:pt x="88" y="2301"/>
                  </a:lnTo>
                  <a:lnTo>
                    <a:pt x="81" y="2268"/>
                  </a:lnTo>
                  <a:lnTo>
                    <a:pt x="74" y="2235"/>
                  </a:lnTo>
                  <a:lnTo>
                    <a:pt x="67" y="2201"/>
                  </a:lnTo>
                  <a:lnTo>
                    <a:pt x="60" y="2169"/>
                  </a:lnTo>
                  <a:lnTo>
                    <a:pt x="53" y="2137"/>
                  </a:lnTo>
                  <a:lnTo>
                    <a:pt x="45" y="2092"/>
                  </a:lnTo>
                  <a:lnTo>
                    <a:pt x="38" y="2045"/>
                  </a:lnTo>
                  <a:lnTo>
                    <a:pt x="29" y="1995"/>
                  </a:lnTo>
                  <a:lnTo>
                    <a:pt x="22" y="1944"/>
                  </a:lnTo>
                  <a:lnTo>
                    <a:pt x="17" y="1891"/>
                  </a:lnTo>
                  <a:lnTo>
                    <a:pt x="11" y="1837"/>
                  </a:lnTo>
                  <a:lnTo>
                    <a:pt x="7" y="1781"/>
                  </a:lnTo>
                  <a:lnTo>
                    <a:pt x="4" y="1724"/>
                  </a:lnTo>
                  <a:lnTo>
                    <a:pt x="1" y="1666"/>
                  </a:lnTo>
                  <a:lnTo>
                    <a:pt x="0" y="1608"/>
                  </a:lnTo>
                  <a:lnTo>
                    <a:pt x="0" y="1549"/>
                  </a:lnTo>
                  <a:lnTo>
                    <a:pt x="1" y="1490"/>
                  </a:lnTo>
                  <a:lnTo>
                    <a:pt x="6" y="1430"/>
                  </a:lnTo>
                  <a:lnTo>
                    <a:pt x="10" y="1372"/>
                  </a:lnTo>
                  <a:lnTo>
                    <a:pt x="15" y="1313"/>
                  </a:lnTo>
                  <a:lnTo>
                    <a:pt x="24" y="1254"/>
                  </a:lnTo>
                  <a:lnTo>
                    <a:pt x="33" y="1197"/>
                  </a:lnTo>
                  <a:lnTo>
                    <a:pt x="45" y="1140"/>
                  </a:lnTo>
                  <a:lnTo>
                    <a:pt x="59" y="1084"/>
                  </a:lnTo>
                  <a:lnTo>
                    <a:pt x="74" y="1029"/>
                  </a:lnTo>
                  <a:lnTo>
                    <a:pt x="92" y="976"/>
                  </a:lnTo>
                  <a:lnTo>
                    <a:pt x="113" y="926"/>
                  </a:lnTo>
                  <a:lnTo>
                    <a:pt x="135" y="876"/>
                  </a:lnTo>
                  <a:lnTo>
                    <a:pt x="160" y="828"/>
                  </a:lnTo>
                  <a:lnTo>
                    <a:pt x="190" y="783"/>
                  </a:lnTo>
                  <a:lnTo>
                    <a:pt x="219" y="742"/>
                  </a:lnTo>
                  <a:lnTo>
                    <a:pt x="253" y="701"/>
                  </a:lnTo>
                  <a:lnTo>
                    <a:pt x="290" y="663"/>
                  </a:lnTo>
                  <a:lnTo>
                    <a:pt x="329" y="630"/>
                  </a:lnTo>
                  <a:lnTo>
                    <a:pt x="371" y="599"/>
                  </a:lnTo>
                  <a:lnTo>
                    <a:pt x="417" y="571"/>
                  </a:lnTo>
                  <a:lnTo>
                    <a:pt x="466" y="547"/>
                  </a:lnTo>
                  <a:lnTo>
                    <a:pt x="521" y="526"/>
                  </a:lnTo>
                  <a:lnTo>
                    <a:pt x="576" y="511"/>
                  </a:lnTo>
                  <a:lnTo>
                    <a:pt x="632" y="498"/>
                  </a:lnTo>
                  <a:lnTo>
                    <a:pt x="689" y="490"/>
                  </a:lnTo>
                  <a:lnTo>
                    <a:pt x="747" y="486"/>
                  </a:lnTo>
                  <a:lnTo>
                    <a:pt x="804" y="483"/>
                  </a:lnTo>
                  <a:lnTo>
                    <a:pt x="861" y="482"/>
                  </a:lnTo>
                  <a:lnTo>
                    <a:pt x="918" y="483"/>
                  </a:lnTo>
                  <a:lnTo>
                    <a:pt x="975" y="484"/>
                  </a:lnTo>
                  <a:lnTo>
                    <a:pt x="1033" y="484"/>
                  </a:lnTo>
                  <a:lnTo>
                    <a:pt x="1090" y="486"/>
                  </a:lnTo>
                  <a:lnTo>
                    <a:pt x="1147" y="484"/>
                  </a:lnTo>
                  <a:lnTo>
                    <a:pt x="1203" y="483"/>
                  </a:lnTo>
                  <a:lnTo>
                    <a:pt x="1259" y="477"/>
                  </a:lnTo>
                  <a:lnTo>
                    <a:pt x="1315" y="469"/>
                  </a:lnTo>
                  <a:lnTo>
                    <a:pt x="1369" y="458"/>
                  </a:lnTo>
                  <a:lnTo>
                    <a:pt x="1415" y="445"/>
                  </a:lnTo>
                  <a:lnTo>
                    <a:pt x="1457" y="427"/>
                  </a:lnTo>
                  <a:lnTo>
                    <a:pt x="1496" y="405"/>
                  </a:lnTo>
                  <a:lnTo>
                    <a:pt x="1534" y="378"/>
                  </a:lnTo>
                  <a:lnTo>
                    <a:pt x="1571" y="349"/>
                  </a:lnTo>
                  <a:lnTo>
                    <a:pt x="1608" y="318"/>
                  </a:lnTo>
                  <a:lnTo>
                    <a:pt x="1644" y="283"/>
                  </a:lnTo>
                  <a:lnTo>
                    <a:pt x="1682" y="248"/>
                  </a:lnTo>
                  <a:lnTo>
                    <a:pt x="1721" y="213"/>
                  </a:lnTo>
                  <a:lnTo>
                    <a:pt x="1764" y="178"/>
                  </a:lnTo>
                  <a:lnTo>
                    <a:pt x="1809" y="144"/>
                  </a:lnTo>
                  <a:lnTo>
                    <a:pt x="1858" y="111"/>
                  </a:lnTo>
                  <a:lnTo>
                    <a:pt x="1912" y="81"/>
                  </a:lnTo>
                  <a:lnTo>
                    <a:pt x="1971" y="51"/>
                  </a:lnTo>
                  <a:lnTo>
                    <a:pt x="2036" y="28"/>
                  </a:lnTo>
                  <a:lnTo>
                    <a:pt x="2109" y="7"/>
                  </a:lnTo>
                  <a:close/>
                </a:path>
              </a:pathLst>
            </a:custGeom>
            <a:solidFill>
              <a:srgbClr val="FF8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98"/>
            <p:cNvSpPr>
              <a:spLocks/>
            </p:cNvSpPr>
            <p:nvPr/>
          </p:nvSpPr>
          <p:spPr bwMode="auto">
            <a:xfrm>
              <a:off x="2706" y="1324"/>
              <a:ext cx="1844" cy="1908"/>
            </a:xfrm>
            <a:custGeom>
              <a:avLst/>
              <a:gdLst/>
              <a:ahLst/>
              <a:cxnLst>
                <a:cxn ang="0">
                  <a:pos x="2255" y="1"/>
                </a:cxn>
                <a:cxn ang="0">
                  <a:pos x="2470" y="1"/>
                </a:cxn>
                <a:cxn ang="0">
                  <a:pos x="2678" y="33"/>
                </a:cxn>
                <a:cxn ang="0">
                  <a:pos x="2812" y="85"/>
                </a:cxn>
                <a:cxn ang="0">
                  <a:pos x="2911" y="140"/>
                </a:cxn>
                <a:cxn ang="0">
                  <a:pos x="3031" y="218"/>
                </a:cxn>
                <a:cxn ang="0">
                  <a:pos x="3172" y="331"/>
                </a:cxn>
                <a:cxn ang="0">
                  <a:pos x="3320" y="479"/>
                </a:cxn>
                <a:cxn ang="0">
                  <a:pos x="3461" y="673"/>
                </a:cxn>
                <a:cxn ang="0">
                  <a:pos x="3578" y="950"/>
                </a:cxn>
                <a:cxn ang="0">
                  <a:pos x="3647" y="1224"/>
                </a:cxn>
                <a:cxn ang="0">
                  <a:pos x="3681" y="1511"/>
                </a:cxn>
                <a:cxn ang="0">
                  <a:pos x="3684" y="1809"/>
                </a:cxn>
                <a:cxn ang="0">
                  <a:pos x="3655" y="2109"/>
                </a:cxn>
                <a:cxn ang="0">
                  <a:pos x="3592" y="2408"/>
                </a:cxn>
                <a:cxn ang="0">
                  <a:pos x="3496" y="2699"/>
                </a:cxn>
                <a:cxn ang="0">
                  <a:pos x="3391" y="2945"/>
                </a:cxn>
                <a:cxn ang="0">
                  <a:pos x="3288" y="3111"/>
                </a:cxn>
                <a:cxn ang="0">
                  <a:pos x="3133" y="3287"/>
                </a:cxn>
                <a:cxn ang="0">
                  <a:pos x="2904" y="3484"/>
                </a:cxn>
                <a:cxn ang="0">
                  <a:pos x="2656" y="3622"/>
                </a:cxn>
                <a:cxn ang="0">
                  <a:pos x="2451" y="3719"/>
                </a:cxn>
                <a:cxn ang="0">
                  <a:pos x="2264" y="3770"/>
                </a:cxn>
                <a:cxn ang="0">
                  <a:pos x="2021" y="3804"/>
                </a:cxn>
                <a:cxn ang="0">
                  <a:pos x="1818" y="3815"/>
                </a:cxn>
                <a:cxn ang="0">
                  <a:pos x="1641" y="3808"/>
                </a:cxn>
                <a:cxn ang="0">
                  <a:pos x="1471" y="3783"/>
                </a:cxn>
                <a:cxn ang="0">
                  <a:pos x="1292" y="3740"/>
                </a:cxn>
                <a:cxn ang="0">
                  <a:pos x="1086" y="3680"/>
                </a:cxn>
                <a:cxn ang="0">
                  <a:pos x="1026" y="3654"/>
                </a:cxn>
                <a:cxn ang="0">
                  <a:pos x="961" y="3631"/>
                </a:cxn>
                <a:cxn ang="0">
                  <a:pos x="914" y="3611"/>
                </a:cxn>
                <a:cxn ang="0">
                  <a:pos x="753" y="3497"/>
                </a:cxn>
                <a:cxn ang="0">
                  <a:pos x="592" y="3350"/>
                </a:cxn>
                <a:cxn ang="0">
                  <a:pos x="456" y="3193"/>
                </a:cxn>
                <a:cxn ang="0">
                  <a:pos x="352" y="3044"/>
                </a:cxn>
                <a:cxn ang="0">
                  <a:pos x="272" y="2896"/>
                </a:cxn>
                <a:cxn ang="0">
                  <a:pos x="208" y="2738"/>
                </a:cxn>
                <a:cxn ang="0">
                  <a:pos x="156" y="2573"/>
                </a:cxn>
                <a:cxn ang="0">
                  <a:pos x="114" y="2407"/>
                </a:cxn>
                <a:cxn ang="0">
                  <a:pos x="78" y="2242"/>
                </a:cxn>
                <a:cxn ang="0">
                  <a:pos x="43" y="2067"/>
                </a:cxn>
                <a:cxn ang="0">
                  <a:pos x="11" y="1815"/>
                </a:cxn>
                <a:cxn ang="0">
                  <a:pos x="0" y="1531"/>
                </a:cxn>
                <a:cxn ang="0">
                  <a:pos x="24" y="1240"/>
                </a:cxn>
                <a:cxn ang="0">
                  <a:pos x="92" y="967"/>
                </a:cxn>
                <a:cxn ang="0">
                  <a:pos x="218" y="733"/>
                </a:cxn>
                <a:cxn ang="0">
                  <a:pos x="413" y="566"/>
                </a:cxn>
                <a:cxn ang="0">
                  <a:pos x="681" y="486"/>
                </a:cxn>
                <a:cxn ang="0">
                  <a:pos x="963" y="479"/>
                </a:cxn>
                <a:cxn ang="0">
                  <a:pos x="1243" y="472"/>
                </a:cxn>
                <a:cxn ang="0">
                  <a:pos x="1478" y="401"/>
                </a:cxn>
                <a:cxn ang="0">
                  <a:pos x="1661" y="247"/>
                </a:cxn>
                <a:cxn ang="0">
                  <a:pos x="1887" y="79"/>
                </a:cxn>
              </a:cxnLst>
              <a:rect l="0" t="0" r="r" b="b"/>
              <a:pathLst>
                <a:path w="3687" h="3815">
                  <a:moveTo>
                    <a:pt x="2082" y="5"/>
                  </a:moveTo>
                  <a:lnTo>
                    <a:pt x="2125" y="5"/>
                  </a:lnTo>
                  <a:lnTo>
                    <a:pt x="2169" y="4"/>
                  </a:lnTo>
                  <a:lnTo>
                    <a:pt x="2212" y="3"/>
                  </a:lnTo>
                  <a:lnTo>
                    <a:pt x="2255" y="1"/>
                  </a:lnTo>
                  <a:lnTo>
                    <a:pt x="2298" y="0"/>
                  </a:lnTo>
                  <a:lnTo>
                    <a:pt x="2342" y="0"/>
                  </a:lnTo>
                  <a:lnTo>
                    <a:pt x="2385" y="0"/>
                  </a:lnTo>
                  <a:lnTo>
                    <a:pt x="2427" y="0"/>
                  </a:lnTo>
                  <a:lnTo>
                    <a:pt x="2470" y="1"/>
                  </a:lnTo>
                  <a:lnTo>
                    <a:pt x="2512" y="4"/>
                  </a:lnTo>
                  <a:lnTo>
                    <a:pt x="2554" y="8"/>
                  </a:lnTo>
                  <a:lnTo>
                    <a:pt x="2596" y="15"/>
                  </a:lnTo>
                  <a:lnTo>
                    <a:pt x="2638" y="24"/>
                  </a:lnTo>
                  <a:lnTo>
                    <a:pt x="2678" y="33"/>
                  </a:lnTo>
                  <a:lnTo>
                    <a:pt x="2719" y="46"/>
                  </a:lnTo>
                  <a:lnTo>
                    <a:pt x="2759" y="61"/>
                  </a:lnTo>
                  <a:lnTo>
                    <a:pt x="2776" y="68"/>
                  </a:lnTo>
                  <a:lnTo>
                    <a:pt x="2794" y="77"/>
                  </a:lnTo>
                  <a:lnTo>
                    <a:pt x="2812" y="85"/>
                  </a:lnTo>
                  <a:lnTo>
                    <a:pt x="2830" y="93"/>
                  </a:lnTo>
                  <a:lnTo>
                    <a:pt x="2850" y="105"/>
                  </a:lnTo>
                  <a:lnTo>
                    <a:pt x="2869" y="116"/>
                  </a:lnTo>
                  <a:lnTo>
                    <a:pt x="2890" y="127"/>
                  </a:lnTo>
                  <a:lnTo>
                    <a:pt x="2911" y="140"/>
                  </a:lnTo>
                  <a:lnTo>
                    <a:pt x="2933" y="154"/>
                  </a:lnTo>
                  <a:lnTo>
                    <a:pt x="2957" y="167"/>
                  </a:lnTo>
                  <a:lnTo>
                    <a:pt x="2981" y="184"/>
                  </a:lnTo>
                  <a:lnTo>
                    <a:pt x="3005" y="200"/>
                  </a:lnTo>
                  <a:lnTo>
                    <a:pt x="3031" y="218"/>
                  </a:lnTo>
                  <a:lnTo>
                    <a:pt x="3058" y="236"/>
                  </a:lnTo>
                  <a:lnTo>
                    <a:pt x="3086" y="256"/>
                  </a:lnTo>
                  <a:lnTo>
                    <a:pt x="3113" y="275"/>
                  </a:lnTo>
                  <a:lnTo>
                    <a:pt x="3143" y="303"/>
                  </a:lnTo>
                  <a:lnTo>
                    <a:pt x="3172" y="331"/>
                  </a:lnTo>
                  <a:lnTo>
                    <a:pt x="3201" y="359"/>
                  </a:lnTo>
                  <a:lnTo>
                    <a:pt x="3232" y="388"/>
                  </a:lnTo>
                  <a:lnTo>
                    <a:pt x="3261" y="416"/>
                  </a:lnTo>
                  <a:lnTo>
                    <a:pt x="3291" y="447"/>
                  </a:lnTo>
                  <a:lnTo>
                    <a:pt x="3320" y="479"/>
                  </a:lnTo>
                  <a:lnTo>
                    <a:pt x="3349" y="513"/>
                  </a:lnTo>
                  <a:lnTo>
                    <a:pt x="3379" y="547"/>
                  </a:lnTo>
                  <a:lnTo>
                    <a:pt x="3407" y="587"/>
                  </a:lnTo>
                  <a:lnTo>
                    <a:pt x="3434" y="629"/>
                  </a:lnTo>
                  <a:lnTo>
                    <a:pt x="3461" y="673"/>
                  </a:lnTo>
                  <a:lnTo>
                    <a:pt x="3487" y="724"/>
                  </a:lnTo>
                  <a:lnTo>
                    <a:pt x="3513" y="777"/>
                  </a:lnTo>
                  <a:lnTo>
                    <a:pt x="3538" y="835"/>
                  </a:lnTo>
                  <a:lnTo>
                    <a:pt x="3561" y="898"/>
                  </a:lnTo>
                  <a:lnTo>
                    <a:pt x="3578" y="950"/>
                  </a:lnTo>
                  <a:lnTo>
                    <a:pt x="3595" y="1003"/>
                  </a:lnTo>
                  <a:lnTo>
                    <a:pt x="3610" y="1057"/>
                  </a:lnTo>
                  <a:lnTo>
                    <a:pt x="3623" y="1112"/>
                  </a:lnTo>
                  <a:lnTo>
                    <a:pt x="3635" y="1168"/>
                  </a:lnTo>
                  <a:lnTo>
                    <a:pt x="3647" y="1224"/>
                  </a:lnTo>
                  <a:lnTo>
                    <a:pt x="3656" y="1280"/>
                  </a:lnTo>
                  <a:lnTo>
                    <a:pt x="3665" y="1337"/>
                  </a:lnTo>
                  <a:lnTo>
                    <a:pt x="3672" y="1395"/>
                  </a:lnTo>
                  <a:lnTo>
                    <a:pt x="3677" y="1453"/>
                  </a:lnTo>
                  <a:lnTo>
                    <a:pt x="3681" y="1511"/>
                  </a:lnTo>
                  <a:lnTo>
                    <a:pt x="3686" y="1570"/>
                  </a:lnTo>
                  <a:lnTo>
                    <a:pt x="3687" y="1630"/>
                  </a:lnTo>
                  <a:lnTo>
                    <a:pt x="3687" y="1689"/>
                  </a:lnTo>
                  <a:lnTo>
                    <a:pt x="3687" y="1749"/>
                  </a:lnTo>
                  <a:lnTo>
                    <a:pt x="3684" y="1809"/>
                  </a:lnTo>
                  <a:lnTo>
                    <a:pt x="3681" y="1869"/>
                  </a:lnTo>
                  <a:lnTo>
                    <a:pt x="3677" y="1929"/>
                  </a:lnTo>
                  <a:lnTo>
                    <a:pt x="3670" y="1989"/>
                  </a:lnTo>
                  <a:lnTo>
                    <a:pt x="3663" y="2049"/>
                  </a:lnTo>
                  <a:lnTo>
                    <a:pt x="3655" y="2109"/>
                  </a:lnTo>
                  <a:lnTo>
                    <a:pt x="3645" y="2169"/>
                  </a:lnTo>
                  <a:lnTo>
                    <a:pt x="3634" y="2230"/>
                  </a:lnTo>
                  <a:lnTo>
                    <a:pt x="3621" y="2290"/>
                  </a:lnTo>
                  <a:lnTo>
                    <a:pt x="3608" y="2350"/>
                  </a:lnTo>
                  <a:lnTo>
                    <a:pt x="3592" y="2408"/>
                  </a:lnTo>
                  <a:lnTo>
                    <a:pt x="3575" y="2467"/>
                  </a:lnTo>
                  <a:lnTo>
                    <a:pt x="3557" y="2526"/>
                  </a:lnTo>
                  <a:lnTo>
                    <a:pt x="3538" y="2584"/>
                  </a:lnTo>
                  <a:lnTo>
                    <a:pt x="3517" y="2642"/>
                  </a:lnTo>
                  <a:lnTo>
                    <a:pt x="3496" y="2699"/>
                  </a:lnTo>
                  <a:lnTo>
                    <a:pt x="3472" y="2755"/>
                  </a:lnTo>
                  <a:lnTo>
                    <a:pt x="3450" y="2811"/>
                  </a:lnTo>
                  <a:lnTo>
                    <a:pt x="3430" y="2860"/>
                  </a:lnTo>
                  <a:lnTo>
                    <a:pt x="3411" y="2904"/>
                  </a:lnTo>
                  <a:lnTo>
                    <a:pt x="3391" y="2945"/>
                  </a:lnTo>
                  <a:lnTo>
                    <a:pt x="3373" y="2981"/>
                  </a:lnTo>
                  <a:lnTo>
                    <a:pt x="3354" y="3016"/>
                  </a:lnTo>
                  <a:lnTo>
                    <a:pt x="3333" y="3048"/>
                  </a:lnTo>
                  <a:lnTo>
                    <a:pt x="3312" y="3080"/>
                  </a:lnTo>
                  <a:lnTo>
                    <a:pt x="3288" y="3111"/>
                  </a:lnTo>
                  <a:lnTo>
                    <a:pt x="3263" y="3142"/>
                  </a:lnTo>
                  <a:lnTo>
                    <a:pt x="3236" y="3175"/>
                  </a:lnTo>
                  <a:lnTo>
                    <a:pt x="3206" y="3209"/>
                  </a:lnTo>
                  <a:lnTo>
                    <a:pt x="3171" y="3247"/>
                  </a:lnTo>
                  <a:lnTo>
                    <a:pt x="3133" y="3287"/>
                  </a:lnTo>
                  <a:lnTo>
                    <a:pt x="3091" y="3332"/>
                  </a:lnTo>
                  <a:lnTo>
                    <a:pt x="3045" y="3382"/>
                  </a:lnTo>
                  <a:lnTo>
                    <a:pt x="2999" y="3417"/>
                  </a:lnTo>
                  <a:lnTo>
                    <a:pt x="2953" y="3451"/>
                  </a:lnTo>
                  <a:lnTo>
                    <a:pt x="2904" y="3484"/>
                  </a:lnTo>
                  <a:lnTo>
                    <a:pt x="2854" y="3515"/>
                  </a:lnTo>
                  <a:lnTo>
                    <a:pt x="2804" y="3544"/>
                  </a:lnTo>
                  <a:lnTo>
                    <a:pt x="2753" y="3572"/>
                  </a:lnTo>
                  <a:lnTo>
                    <a:pt x="2705" y="3599"/>
                  </a:lnTo>
                  <a:lnTo>
                    <a:pt x="2656" y="3622"/>
                  </a:lnTo>
                  <a:lnTo>
                    <a:pt x="2610" y="3646"/>
                  </a:lnTo>
                  <a:lnTo>
                    <a:pt x="2565" y="3667"/>
                  </a:lnTo>
                  <a:lnTo>
                    <a:pt x="2523" y="3685"/>
                  </a:lnTo>
                  <a:lnTo>
                    <a:pt x="2485" y="3703"/>
                  </a:lnTo>
                  <a:lnTo>
                    <a:pt x="2451" y="3719"/>
                  </a:lnTo>
                  <a:lnTo>
                    <a:pt x="2421" y="3731"/>
                  </a:lnTo>
                  <a:lnTo>
                    <a:pt x="2396" y="3743"/>
                  </a:lnTo>
                  <a:lnTo>
                    <a:pt x="2377" y="3752"/>
                  </a:lnTo>
                  <a:lnTo>
                    <a:pt x="2319" y="3762"/>
                  </a:lnTo>
                  <a:lnTo>
                    <a:pt x="2264" y="3770"/>
                  </a:lnTo>
                  <a:lnTo>
                    <a:pt x="2211" y="3779"/>
                  </a:lnTo>
                  <a:lnTo>
                    <a:pt x="2160" y="3786"/>
                  </a:lnTo>
                  <a:lnTo>
                    <a:pt x="2111" y="3793"/>
                  </a:lnTo>
                  <a:lnTo>
                    <a:pt x="2065" y="3798"/>
                  </a:lnTo>
                  <a:lnTo>
                    <a:pt x="2021" y="3804"/>
                  </a:lnTo>
                  <a:lnTo>
                    <a:pt x="1977" y="3807"/>
                  </a:lnTo>
                  <a:lnTo>
                    <a:pt x="1936" y="3811"/>
                  </a:lnTo>
                  <a:lnTo>
                    <a:pt x="1895" y="3812"/>
                  </a:lnTo>
                  <a:lnTo>
                    <a:pt x="1856" y="3815"/>
                  </a:lnTo>
                  <a:lnTo>
                    <a:pt x="1818" y="3815"/>
                  </a:lnTo>
                  <a:lnTo>
                    <a:pt x="1781" y="3815"/>
                  </a:lnTo>
                  <a:lnTo>
                    <a:pt x="1746" y="3815"/>
                  </a:lnTo>
                  <a:lnTo>
                    <a:pt x="1709" y="3814"/>
                  </a:lnTo>
                  <a:lnTo>
                    <a:pt x="1675" y="3811"/>
                  </a:lnTo>
                  <a:lnTo>
                    <a:pt x="1641" y="3808"/>
                  </a:lnTo>
                  <a:lnTo>
                    <a:pt x="1606" y="3805"/>
                  </a:lnTo>
                  <a:lnTo>
                    <a:pt x="1573" y="3800"/>
                  </a:lnTo>
                  <a:lnTo>
                    <a:pt x="1539" y="3796"/>
                  </a:lnTo>
                  <a:lnTo>
                    <a:pt x="1506" y="3790"/>
                  </a:lnTo>
                  <a:lnTo>
                    <a:pt x="1471" y="3783"/>
                  </a:lnTo>
                  <a:lnTo>
                    <a:pt x="1436" y="3776"/>
                  </a:lnTo>
                  <a:lnTo>
                    <a:pt x="1401" y="3768"/>
                  </a:lnTo>
                  <a:lnTo>
                    <a:pt x="1366" y="3759"/>
                  </a:lnTo>
                  <a:lnTo>
                    <a:pt x="1328" y="3749"/>
                  </a:lnTo>
                  <a:lnTo>
                    <a:pt x="1292" y="3740"/>
                  </a:lnTo>
                  <a:lnTo>
                    <a:pt x="1253" y="3729"/>
                  </a:lnTo>
                  <a:lnTo>
                    <a:pt x="1214" y="3717"/>
                  </a:lnTo>
                  <a:lnTo>
                    <a:pt x="1172" y="3706"/>
                  </a:lnTo>
                  <a:lnTo>
                    <a:pt x="1130" y="3694"/>
                  </a:lnTo>
                  <a:lnTo>
                    <a:pt x="1086" y="3680"/>
                  </a:lnTo>
                  <a:lnTo>
                    <a:pt x="1073" y="3678"/>
                  </a:lnTo>
                  <a:lnTo>
                    <a:pt x="1061" y="3674"/>
                  </a:lnTo>
                  <a:lnTo>
                    <a:pt x="1049" y="3668"/>
                  </a:lnTo>
                  <a:lnTo>
                    <a:pt x="1038" y="3661"/>
                  </a:lnTo>
                  <a:lnTo>
                    <a:pt x="1026" y="3654"/>
                  </a:lnTo>
                  <a:lnTo>
                    <a:pt x="1012" y="3649"/>
                  </a:lnTo>
                  <a:lnTo>
                    <a:pt x="996" y="3645"/>
                  </a:lnTo>
                  <a:lnTo>
                    <a:pt x="977" y="3643"/>
                  </a:lnTo>
                  <a:lnTo>
                    <a:pt x="970" y="3638"/>
                  </a:lnTo>
                  <a:lnTo>
                    <a:pt x="961" y="3631"/>
                  </a:lnTo>
                  <a:lnTo>
                    <a:pt x="952" y="3625"/>
                  </a:lnTo>
                  <a:lnTo>
                    <a:pt x="942" y="3620"/>
                  </a:lnTo>
                  <a:lnTo>
                    <a:pt x="932" y="3615"/>
                  </a:lnTo>
                  <a:lnTo>
                    <a:pt x="922" y="3613"/>
                  </a:lnTo>
                  <a:lnTo>
                    <a:pt x="914" y="3611"/>
                  </a:lnTo>
                  <a:lnTo>
                    <a:pt x="907" y="3610"/>
                  </a:lnTo>
                  <a:lnTo>
                    <a:pt x="867" y="3582"/>
                  </a:lnTo>
                  <a:lnTo>
                    <a:pt x="827" y="3554"/>
                  </a:lnTo>
                  <a:lnTo>
                    <a:pt x="790" y="3526"/>
                  </a:lnTo>
                  <a:lnTo>
                    <a:pt x="753" y="3497"/>
                  </a:lnTo>
                  <a:lnTo>
                    <a:pt x="719" y="3469"/>
                  </a:lnTo>
                  <a:lnTo>
                    <a:pt x="685" y="3439"/>
                  </a:lnTo>
                  <a:lnTo>
                    <a:pt x="653" y="3410"/>
                  </a:lnTo>
                  <a:lnTo>
                    <a:pt x="622" y="3381"/>
                  </a:lnTo>
                  <a:lnTo>
                    <a:pt x="592" y="3350"/>
                  </a:lnTo>
                  <a:lnTo>
                    <a:pt x="562" y="3319"/>
                  </a:lnTo>
                  <a:lnTo>
                    <a:pt x="534" y="3288"/>
                  </a:lnTo>
                  <a:lnTo>
                    <a:pt x="508" y="3258"/>
                  </a:lnTo>
                  <a:lnTo>
                    <a:pt x="481" y="3226"/>
                  </a:lnTo>
                  <a:lnTo>
                    <a:pt x="456" y="3193"/>
                  </a:lnTo>
                  <a:lnTo>
                    <a:pt x="431" y="3160"/>
                  </a:lnTo>
                  <a:lnTo>
                    <a:pt x="407" y="3126"/>
                  </a:lnTo>
                  <a:lnTo>
                    <a:pt x="388" y="3100"/>
                  </a:lnTo>
                  <a:lnTo>
                    <a:pt x="368" y="3072"/>
                  </a:lnTo>
                  <a:lnTo>
                    <a:pt x="352" y="3044"/>
                  </a:lnTo>
                  <a:lnTo>
                    <a:pt x="333" y="3015"/>
                  </a:lnTo>
                  <a:lnTo>
                    <a:pt x="317" y="2985"/>
                  </a:lnTo>
                  <a:lnTo>
                    <a:pt x="301" y="2956"/>
                  </a:lnTo>
                  <a:lnTo>
                    <a:pt x="286" y="2927"/>
                  </a:lnTo>
                  <a:lnTo>
                    <a:pt x="272" y="2896"/>
                  </a:lnTo>
                  <a:lnTo>
                    <a:pt x="258" y="2865"/>
                  </a:lnTo>
                  <a:lnTo>
                    <a:pt x="244" y="2833"/>
                  </a:lnTo>
                  <a:lnTo>
                    <a:pt x="232" y="2802"/>
                  </a:lnTo>
                  <a:lnTo>
                    <a:pt x="219" y="2770"/>
                  </a:lnTo>
                  <a:lnTo>
                    <a:pt x="208" y="2738"/>
                  </a:lnTo>
                  <a:lnTo>
                    <a:pt x="197" y="2705"/>
                  </a:lnTo>
                  <a:lnTo>
                    <a:pt x="185" y="2672"/>
                  </a:lnTo>
                  <a:lnTo>
                    <a:pt x="176" y="2640"/>
                  </a:lnTo>
                  <a:lnTo>
                    <a:pt x="166" y="2607"/>
                  </a:lnTo>
                  <a:lnTo>
                    <a:pt x="156" y="2573"/>
                  </a:lnTo>
                  <a:lnTo>
                    <a:pt x="148" y="2541"/>
                  </a:lnTo>
                  <a:lnTo>
                    <a:pt x="138" y="2508"/>
                  </a:lnTo>
                  <a:lnTo>
                    <a:pt x="130" y="2474"/>
                  </a:lnTo>
                  <a:lnTo>
                    <a:pt x="121" y="2440"/>
                  </a:lnTo>
                  <a:lnTo>
                    <a:pt x="114" y="2407"/>
                  </a:lnTo>
                  <a:lnTo>
                    <a:pt x="106" y="2373"/>
                  </a:lnTo>
                  <a:lnTo>
                    <a:pt x="99" y="2340"/>
                  </a:lnTo>
                  <a:lnTo>
                    <a:pt x="92" y="2308"/>
                  </a:lnTo>
                  <a:lnTo>
                    <a:pt x="85" y="2274"/>
                  </a:lnTo>
                  <a:lnTo>
                    <a:pt x="78" y="2242"/>
                  </a:lnTo>
                  <a:lnTo>
                    <a:pt x="71" y="2209"/>
                  </a:lnTo>
                  <a:lnTo>
                    <a:pt x="64" y="2176"/>
                  </a:lnTo>
                  <a:lnTo>
                    <a:pt x="58" y="2144"/>
                  </a:lnTo>
                  <a:lnTo>
                    <a:pt x="51" y="2112"/>
                  </a:lnTo>
                  <a:lnTo>
                    <a:pt x="43" y="2067"/>
                  </a:lnTo>
                  <a:lnTo>
                    <a:pt x="36" y="2020"/>
                  </a:lnTo>
                  <a:lnTo>
                    <a:pt x="29" y="1971"/>
                  </a:lnTo>
                  <a:lnTo>
                    <a:pt x="22" y="1921"/>
                  </a:lnTo>
                  <a:lnTo>
                    <a:pt x="17" y="1869"/>
                  </a:lnTo>
                  <a:lnTo>
                    <a:pt x="11" y="1815"/>
                  </a:lnTo>
                  <a:lnTo>
                    <a:pt x="7" y="1760"/>
                  </a:lnTo>
                  <a:lnTo>
                    <a:pt x="4" y="1704"/>
                  </a:lnTo>
                  <a:lnTo>
                    <a:pt x="1" y="1647"/>
                  </a:lnTo>
                  <a:lnTo>
                    <a:pt x="0" y="1590"/>
                  </a:lnTo>
                  <a:lnTo>
                    <a:pt x="0" y="1531"/>
                  </a:lnTo>
                  <a:lnTo>
                    <a:pt x="1" y="1472"/>
                  </a:lnTo>
                  <a:lnTo>
                    <a:pt x="4" y="1414"/>
                  </a:lnTo>
                  <a:lnTo>
                    <a:pt x="10" y="1356"/>
                  </a:lnTo>
                  <a:lnTo>
                    <a:pt x="15" y="1298"/>
                  </a:lnTo>
                  <a:lnTo>
                    <a:pt x="24" y="1240"/>
                  </a:lnTo>
                  <a:lnTo>
                    <a:pt x="33" y="1183"/>
                  </a:lnTo>
                  <a:lnTo>
                    <a:pt x="44" y="1127"/>
                  </a:lnTo>
                  <a:lnTo>
                    <a:pt x="58" y="1073"/>
                  </a:lnTo>
                  <a:lnTo>
                    <a:pt x="74" y="1018"/>
                  </a:lnTo>
                  <a:lnTo>
                    <a:pt x="92" y="967"/>
                  </a:lnTo>
                  <a:lnTo>
                    <a:pt x="111" y="915"/>
                  </a:lnTo>
                  <a:lnTo>
                    <a:pt x="135" y="866"/>
                  </a:lnTo>
                  <a:lnTo>
                    <a:pt x="160" y="820"/>
                  </a:lnTo>
                  <a:lnTo>
                    <a:pt x="187" y="775"/>
                  </a:lnTo>
                  <a:lnTo>
                    <a:pt x="218" y="733"/>
                  </a:lnTo>
                  <a:lnTo>
                    <a:pt x="251" y="694"/>
                  </a:lnTo>
                  <a:lnTo>
                    <a:pt x="287" y="656"/>
                  </a:lnTo>
                  <a:lnTo>
                    <a:pt x="326" y="623"/>
                  </a:lnTo>
                  <a:lnTo>
                    <a:pt x="368" y="592"/>
                  </a:lnTo>
                  <a:lnTo>
                    <a:pt x="413" y="566"/>
                  </a:lnTo>
                  <a:lnTo>
                    <a:pt x="462" y="542"/>
                  </a:lnTo>
                  <a:lnTo>
                    <a:pt x="516" y="521"/>
                  </a:lnTo>
                  <a:lnTo>
                    <a:pt x="571" y="506"/>
                  </a:lnTo>
                  <a:lnTo>
                    <a:pt x="625" y="494"/>
                  </a:lnTo>
                  <a:lnTo>
                    <a:pt x="681" y="486"/>
                  </a:lnTo>
                  <a:lnTo>
                    <a:pt x="737" y="480"/>
                  </a:lnTo>
                  <a:lnTo>
                    <a:pt x="793" y="478"/>
                  </a:lnTo>
                  <a:lnTo>
                    <a:pt x="850" y="478"/>
                  </a:lnTo>
                  <a:lnTo>
                    <a:pt x="907" y="478"/>
                  </a:lnTo>
                  <a:lnTo>
                    <a:pt x="963" y="479"/>
                  </a:lnTo>
                  <a:lnTo>
                    <a:pt x="1020" y="480"/>
                  </a:lnTo>
                  <a:lnTo>
                    <a:pt x="1076" y="480"/>
                  </a:lnTo>
                  <a:lnTo>
                    <a:pt x="1133" y="479"/>
                  </a:lnTo>
                  <a:lnTo>
                    <a:pt x="1188" y="478"/>
                  </a:lnTo>
                  <a:lnTo>
                    <a:pt x="1243" y="472"/>
                  </a:lnTo>
                  <a:lnTo>
                    <a:pt x="1298" y="464"/>
                  </a:lnTo>
                  <a:lnTo>
                    <a:pt x="1352" y="452"/>
                  </a:lnTo>
                  <a:lnTo>
                    <a:pt x="1397" y="440"/>
                  </a:lnTo>
                  <a:lnTo>
                    <a:pt x="1439" y="423"/>
                  </a:lnTo>
                  <a:lnTo>
                    <a:pt x="1478" y="401"/>
                  </a:lnTo>
                  <a:lnTo>
                    <a:pt x="1515" y="374"/>
                  </a:lnTo>
                  <a:lnTo>
                    <a:pt x="1552" y="346"/>
                  </a:lnTo>
                  <a:lnTo>
                    <a:pt x="1587" y="314"/>
                  </a:lnTo>
                  <a:lnTo>
                    <a:pt x="1623" y="281"/>
                  </a:lnTo>
                  <a:lnTo>
                    <a:pt x="1661" y="247"/>
                  </a:lnTo>
                  <a:lnTo>
                    <a:pt x="1698" y="212"/>
                  </a:lnTo>
                  <a:lnTo>
                    <a:pt x="1740" y="177"/>
                  </a:lnTo>
                  <a:lnTo>
                    <a:pt x="1785" y="142"/>
                  </a:lnTo>
                  <a:lnTo>
                    <a:pt x="1834" y="110"/>
                  </a:lnTo>
                  <a:lnTo>
                    <a:pt x="1887" y="79"/>
                  </a:lnTo>
                  <a:lnTo>
                    <a:pt x="1945" y="52"/>
                  </a:lnTo>
                  <a:lnTo>
                    <a:pt x="2011" y="26"/>
                  </a:lnTo>
                  <a:lnTo>
                    <a:pt x="2082" y="5"/>
                  </a:lnTo>
                  <a:close/>
                </a:path>
              </a:pathLst>
            </a:custGeom>
            <a:solidFill>
              <a:srgbClr val="FF8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99"/>
            <p:cNvSpPr>
              <a:spLocks/>
            </p:cNvSpPr>
            <p:nvPr/>
          </p:nvSpPr>
          <p:spPr bwMode="auto">
            <a:xfrm>
              <a:off x="2723" y="1331"/>
              <a:ext cx="1821" cy="1884"/>
            </a:xfrm>
            <a:custGeom>
              <a:avLst/>
              <a:gdLst/>
              <a:ahLst/>
              <a:cxnLst>
                <a:cxn ang="0">
                  <a:pos x="2227" y="2"/>
                </a:cxn>
                <a:cxn ang="0">
                  <a:pos x="2439" y="2"/>
                </a:cxn>
                <a:cxn ang="0">
                  <a:pos x="2644" y="33"/>
                </a:cxn>
                <a:cxn ang="0">
                  <a:pos x="2776" y="84"/>
                </a:cxn>
                <a:cxn ang="0">
                  <a:pos x="2875" y="139"/>
                </a:cxn>
                <a:cxn ang="0">
                  <a:pos x="2993" y="216"/>
                </a:cxn>
                <a:cxn ang="0">
                  <a:pos x="3133" y="327"/>
                </a:cxn>
                <a:cxn ang="0">
                  <a:pos x="3279" y="473"/>
                </a:cxn>
                <a:cxn ang="0">
                  <a:pos x="3418" y="665"/>
                </a:cxn>
                <a:cxn ang="0">
                  <a:pos x="3532" y="938"/>
                </a:cxn>
                <a:cxn ang="0">
                  <a:pos x="3600" y="1207"/>
                </a:cxn>
                <a:cxn ang="0">
                  <a:pos x="3635" y="1492"/>
                </a:cxn>
                <a:cxn ang="0">
                  <a:pos x="3638" y="1787"/>
                </a:cxn>
                <a:cxn ang="0">
                  <a:pos x="3609" y="2083"/>
                </a:cxn>
                <a:cxn ang="0">
                  <a:pos x="3546" y="2378"/>
                </a:cxn>
                <a:cxn ang="0">
                  <a:pos x="3451" y="2663"/>
                </a:cxn>
                <a:cxn ang="0">
                  <a:pos x="3349" y="2908"/>
                </a:cxn>
                <a:cxn ang="0">
                  <a:pos x="3249" y="3073"/>
                </a:cxn>
                <a:cxn ang="0">
                  <a:pos x="3095" y="3247"/>
                </a:cxn>
                <a:cxn ang="0">
                  <a:pos x="2868" y="3441"/>
                </a:cxn>
                <a:cxn ang="0">
                  <a:pos x="2623" y="3578"/>
                </a:cxn>
                <a:cxn ang="0">
                  <a:pos x="2420" y="3672"/>
                </a:cxn>
                <a:cxn ang="0">
                  <a:pos x="2233" y="3724"/>
                </a:cxn>
                <a:cxn ang="0">
                  <a:pos x="1994" y="3756"/>
                </a:cxn>
                <a:cxn ang="0">
                  <a:pos x="1794" y="3768"/>
                </a:cxn>
                <a:cxn ang="0">
                  <a:pos x="1620" y="3761"/>
                </a:cxn>
                <a:cxn ang="0">
                  <a:pos x="1453" y="3735"/>
                </a:cxn>
                <a:cxn ang="0">
                  <a:pos x="1275" y="3693"/>
                </a:cxn>
                <a:cxn ang="0">
                  <a:pos x="1072" y="3634"/>
                </a:cxn>
                <a:cxn ang="0">
                  <a:pos x="1013" y="3609"/>
                </a:cxn>
                <a:cxn ang="0">
                  <a:pos x="947" y="3585"/>
                </a:cxn>
                <a:cxn ang="0">
                  <a:pos x="903" y="3566"/>
                </a:cxn>
                <a:cxn ang="0">
                  <a:pos x="744" y="3452"/>
                </a:cxn>
                <a:cxn ang="0">
                  <a:pos x="583" y="3309"/>
                </a:cxn>
                <a:cxn ang="0">
                  <a:pos x="449" y="3154"/>
                </a:cxn>
                <a:cxn ang="0">
                  <a:pos x="346" y="3007"/>
                </a:cxn>
                <a:cxn ang="0">
                  <a:pos x="268" y="2860"/>
                </a:cxn>
                <a:cxn ang="0">
                  <a:pos x="205" y="2704"/>
                </a:cxn>
                <a:cxn ang="0">
                  <a:pos x="155" y="2542"/>
                </a:cxn>
                <a:cxn ang="0">
                  <a:pos x="113" y="2377"/>
                </a:cxn>
                <a:cxn ang="0">
                  <a:pos x="78" y="2213"/>
                </a:cxn>
                <a:cxn ang="0">
                  <a:pos x="43" y="2041"/>
                </a:cxn>
                <a:cxn ang="0">
                  <a:pos x="11" y="1791"/>
                </a:cxn>
                <a:cxn ang="0">
                  <a:pos x="0" y="1511"/>
                </a:cxn>
                <a:cxn ang="0">
                  <a:pos x="22" y="1224"/>
                </a:cxn>
                <a:cxn ang="0">
                  <a:pos x="89" y="953"/>
                </a:cxn>
                <a:cxn ang="0">
                  <a:pos x="215" y="724"/>
                </a:cxn>
                <a:cxn ang="0">
                  <a:pos x="407" y="559"/>
                </a:cxn>
                <a:cxn ang="0">
                  <a:pos x="671" y="480"/>
                </a:cxn>
                <a:cxn ang="0">
                  <a:pos x="950" y="473"/>
                </a:cxn>
                <a:cxn ang="0">
                  <a:pos x="1226" y="466"/>
                </a:cxn>
                <a:cxn ang="0">
                  <a:pos x="1458" y="396"/>
                </a:cxn>
                <a:cxn ang="0">
                  <a:pos x="1638" y="244"/>
                </a:cxn>
                <a:cxn ang="0">
                  <a:pos x="1863" y="79"/>
                </a:cxn>
              </a:cxnLst>
              <a:rect l="0" t="0" r="r" b="b"/>
              <a:pathLst>
                <a:path w="3641" h="3768">
                  <a:moveTo>
                    <a:pt x="2055" y="6"/>
                  </a:moveTo>
                  <a:lnTo>
                    <a:pt x="2099" y="6"/>
                  </a:lnTo>
                  <a:lnTo>
                    <a:pt x="2142" y="5"/>
                  </a:lnTo>
                  <a:lnTo>
                    <a:pt x="2185" y="3"/>
                  </a:lnTo>
                  <a:lnTo>
                    <a:pt x="2227" y="2"/>
                  </a:lnTo>
                  <a:lnTo>
                    <a:pt x="2270" y="0"/>
                  </a:lnTo>
                  <a:lnTo>
                    <a:pt x="2312" y="0"/>
                  </a:lnTo>
                  <a:lnTo>
                    <a:pt x="2356" y="0"/>
                  </a:lnTo>
                  <a:lnTo>
                    <a:pt x="2397" y="0"/>
                  </a:lnTo>
                  <a:lnTo>
                    <a:pt x="2439" y="2"/>
                  </a:lnTo>
                  <a:lnTo>
                    <a:pt x="2481" y="5"/>
                  </a:lnTo>
                  <a:lnTo>
                    <a:pt x="2522" y="9"/>
                  </a:lnTo>
                  <a:lnTo>
                    <a:pt x="2563" y="14"/>
                  </a:lnTo>
                  <a:lnTo>
                    <a:pt x="2604" y="23"/>
                  </a:lnTo>
                  <a:lnTo>
                    <a:pt x="2644" y="33"/>
                  </a:lnTo>
                  <a:lnTo>
                    <a:pt x="2685" y="45"/>
                  </a:lnTo>
                  <a:lnTo>
                    <a:pt x="2724" y="61"/>
                  </a:lnTo>
                  <a:lnTo>
                    <a:pt x="2741" y="67"/>
                  </a:lnTo>
                  <a:lnTo>
                    <a:pt x="2757" y="76"/>
                  </a:lnTo>
                  <a:lnTo>
                    <a:pt x="2776" y="84"/>
                  </a:lnTo>
                  <a:lnTo>
                    <a:pt x="2794" y="93"/>
                  </a:lnTo>
                  <a:lnTo>
                    <a:pt x="2813" y="104"/>
                  </a:lnTo>
                  <a:lnTo>
                    <a:pt x="2833" y="114"/>
                  </a:lnTo>
                  <a:lnTo>
                    <a:pt x="2852" y="126"/>
                  </a:lnTo>
                  <a:lnTo>
                    <a:pt x="2875" y="139"/>
                  </a:lnTo>
                  <a:lnTo>
                    <a:pt x="2896" y="153"/>
                  </a:lnTo>
                  <a:lnTo>
                    <a:pt x="2919" y="167"/>
                  </a:lnTo>
                  <a:lnTo>
                    <a:pt x="2943" y="182"/>
                  </a:lnTo>
                  <a:lnTo>
                    <a:pt x="2968" y="197"/>
                  </a:lnTo>
                  <a:lnTo>
                    <a:pt x="2993" y="216"/>
                  </a:lnTo>
                  <a:lnTo>
                    <a:pt x="3020" y="232"/>
                  </a:lnTo>
                  <a:lnTo>
                    <a:pt x="3048" y="252"/>
                  </a:lnTo>
                  <a:lnTo>
                    <a:pt x="3076" y="271"/>
                  </a:lnTo>
                  <a:lnTo>
                    <a:pt x="3105" y="299"/>
                  </a:lnTo>
                  <a:lnTo>
                    <a:pt x="3133" y="327"/>
                  </a:lnTo>
                  <a:lnTo>
                    <a:pt x="3162" y="355"/>
                  </a:lnTo>
                  <a:lnTo>
                    <a:pt x="3192" y="383"/>
                  </a:lnTo>
                  <a:lnTo>
                    <a:pt x="3221" y="411"/>
                  </a:lnTo>
                  <a:lnTo>
                    <a:pt x="3250" y="442"/>
                  </a:lnTo>
                  <a:lnTo>
                    <a:pt x="3279" y="473"/>
                  </a:lnTo>
                  <a:lnTo>
                    <a:pt x="3307" y="506"/>
                  </a:lnTo>
                  <a:lnTo>
                    <a:pt x="3335" y="541"/>
                  </a:lnTo>
                  <a:lnTo>
                    <a:pt x="3363" y="580"/>
                  </a:lnTo>
                  <a:lnTo>
                    <a:pt x="3391" y="621"/>
                  </a:lnTo>
                  <a:lnTo>
                    <a:pt x="3418" y="665"/>
                  </a:lnTo>
                  <a:lnTo>
                    <a:pt x="3443" y="714"/>
                  </a:lnTo>
                  <a:lnTo>
                    <a:pt x="3468" y="766"/>
                  </a:lnTo>
                  <a:lnTo>
                    <a:pt x="3492" y="823"/>
                  </a:lnTo>
                  <a:lnTo>
                    <a:pt x="3515" y="886"/>
                  </a:lnTo>
                  <a:lnTo>
                    <a:pt x="3532" y="938"/>
                  </a:lnTo>
                  <a:lnTo>
                    <a:pt x="3549" y="991"/>
                  </a:lnTo>
                  <a:lnTo>
                    <a:pt x="3563" y="1044"/>
                  </a:lnTo>
                  <a:lnTo>
                    <a:pt x="3577" y="1098"/>
                  </a:lnTo>
                  <a:lnTo>
                    <a:pt x="3589" y="1153"/>
                  </a:lnTo>
                  <a:lnTo>
                    <a:pt x="3600" y="1207"/>
                  </a:lnTo>
                  <a:lnTo>
                    <a:pt x="3610" y="1265"/>
                  </a:lnTo>
                  <a:lnTo>
                    <a:pt x="3619" y="1321"/>
                  </a:lnTo>
                  <a:lnTo>
                    <a:pt x="3626" y="1378"/>
                  </a:lnTo>
                  <a:lnTo>
                    <a:pt x="3631" y="1435"/>
                  </a:lnTo>
                  <a:lnTo>
                    <a:pt x="3635" y="1492"/>
                  </a:lnTo>
                  <a:lnTo>
                    <a:pt x="3638" y="1551"/>
                  </a:lnTo>
                  <a:lnTo>
                    <a:pt x="3641" y="1610"/>
                  </a:lnTo>
                  <a:lnTo>
                    <a:pt x="3641" y="1668"/>
                  </a:lnTo>
                  <a:lnTo>
                    <a:pt x="3641" y="1727"/>
                  </a:lnTo>
                  <a:lnTo>
                    <a:pt x="3638" y="1787"/>
                  </a:lnTo>
                  <a:lnTo>
                    <a:pt x="3635" y="1846"/>
                  </a:lnTo>
                  <a:lnTo>
                    <a:pt x="3630" y="1906"/>
                  </a:lnTo>
                  <a:lnTo>
                    <a:pt x="3624" y="1965"/>
                  </a:lnTo>
                  <a:lnTo>
                    <a:pt x="3617" y="2025"/>
                  </a:lnTo>
                  <a:lnTo>
                    <a:pt x="3609" y="2083"/>
                  </a:lnTo>
                  <a:lnTo>
                    <a:pt x="3599" y="2143"/>
                  </a:lnTo>
                  <a:lnTo>
                    <a:pt x="3588" y="2202"/>
                  </a:lnTo>
                  <a:lnTo>
                    <a:pt x="3575" y="2261"/>
                  </a:lnTo>
                  <a:lnTo>
                    <a:pt x="3561" y="2320"/>
                  </a:lnTo>
                  <a:lnTo>
                    <a:pt x="3546" y="2378"/>
                  </a:lnTo>
                  <a:lnTo>
                    <a:pt x="3529" y="2435"/>
                  </a:lnTo>
                  <a:lnTo>
                    <a:pt x="3513" y="2494"/>
                  </a:lnTo>
                  <a:lnTo>
                    <a:pt x="3493" y="2550"/>
                  </a:lnTo>
                  <a:lnTo>
                    <a:pt x="3472" y="2607"/>
                  </a:lnTo>
                  <a:lnTo>
                    <a:pt x="3451" y="2663"/>
                  </a:lnTo>
                  <a:lnTo>
                    <a:pt x="3427" y="2719"/>
                  </a:lnTo>
                  <a:lnTo>
                    <a:pt x="3406" y="2774"/>
                  </a:lnTo>
                  <a:lnTo>
                    <a:pt x="3387" y="2822"/>
                  </a:lnTo>
                  <a:lnTo>
                    <a:pt x="3367" y="2867"/>
                  </a:lnTo>
                  <a:lnTo>
                    <a:pt x="3349" y="2908"/>
                  </a:lnTo>
                  <a:lnTo>
                    <a:pt x="3330" y="2944"/>
                  </a:lnTo>
                  <a:lnTo>
                    <a:pt x="3312" y="2979"/>
                  </a:lnTo>
                  <a:lnTo>
                    <a:pt x="3292" y="3011"/>
                  </a:lnTo>
                  <a:lnTo>
                    <a:pt x="3271" y="3042"/>
                  </a:lnTo>
                  <a:lnTo>
                    <a:pt x="3249" y="3073"/>
                  </a:lnTo>
                  <a:lnTo>
                    <a:pt x="3224" y="3103"/>
                  </a:lnTo>
                  <a:lnTo>
                    <a:pt x="3196" y="3137"/>
                  </a:lnTo>
                  <a:lnTo>
                    <a:pt x="3166" y="3170"/>
                  </a:lnTo>
                  <a:lnTo>
                    <a:pt x="3133" y="3207"/>
                  </a:lnTo>
                  <a:lnTo>
                    <a:pt x="3095" y="3247"/>
                  </a:lnTo>
                  <a:lnTo>
                    <a:pt x="3053" y="3292"/>
                  </a:lnTo>
                  <a:lnTo>
                    <a:pt x="3007" y="3341"/>
                  </a:lnTo>
                  <a:lnTo>
                    <a:pt x="2963" y="3376"/>
                  </a:lnTo>
                  <a:lnTo>
                    <a:pt x="2915" y="3409"/>
                  </a:lnTo>
                  <a:lnTo>
                    <a:pt x="2868" y="3441"/>
                  </a:lnTo>
                  <a:lnTo>
                    <a:pt x="2819" y="3472"/>
                  </a:lnTo>
                  <a:lnTo>
                    <a:pt x="2769" y="3501"/>
                  </a:lnTo>
                  <a:lnTo>
                    <a:pt x="2720" y="3528"/>
                  </a:lnTo>
                  <a:lnTo>
                    <a:pt x="2671" y="3554"/>
                  </a:lnTo>
                  <a:lnTo>
                    <a:pt x="2623" y="3578"/>
                  </a:lnTo>
                  <a:lnTo>
                    <a:pt x="2577" y="3601"/>
                  </a:lnTo>
                  <a:lnTo>
                    <a:pt x="2533" y="3622"/>
                  </a:lnTo>
                  <a:lnTo>
                    <a:pt x="2492" y="3641"/>
                  </a:lnTo>
                  <a:lnTo>
                    <a:pt x="2455" y="3658"/>
                  </a:lnTo>
                  <a:lnTo>
                    <a:pt x="2420" y="3672"/>
                  </a:lnTo>
                  <a:lnTo>
                    <a:pt x="2390" y="3686"/>
                  </a:lnTo>
                  <a:lnTo>
                    <a:pt x="2364" y="3697"/>
                  </a:lnTo>
                  <a:lnTo>
                    <a:pt x="2344" y="3705"/>
                  </a:lnTo>
                  <a:lnTo>
                    <a:pt x="2287" y="3715"/>
                  </a:lnTo>
                  <a:lnTo>
                    <a:pt x="2233" y="3724"/>
                  </a:lnTo>
                  <a:lnTo>
                    <a:pt x="2181" y="3732"/>
                  </a:lnTo>
                  <a:lnTo>
                    <a:pt x="2132" y="3739"/>
                  </a:lnTo>
                  <a:lnTo>
                    <a:pt x="2083" y="3746"/>
                  </a:lnTo>
                  <a:lnTo>
                    <a:pt x="2037" y="3751"/>
                  </a:lnTo>
                  <a:lnTo>
                    <a:pt x="1994" y="3756"/>
                  </a:lnTo>
                  <a:lnTo>
                    <a:pt x="1951" y="3760"/>
                  </a:lnTo>
                  <a:lnTo>
                    <a:pt x="1910" y="3763"/>
                  </a:lnTo>
                  <a:lnTo>
                    <a:pt x="1871" y="3765"/>
                  </a:lnTo>
                  <a:lnTo>
                    <a:pt x="1832" y="3767"/>
                  </a:lnTo>
                  <a:lnTo>
                    <a:pt x="1794" y="3768"/>
                  </a:lnTo>
                  <a:lnTo>
                    <a:pt x="1758" y="3768"/>
                  </a:lnTo>
                  <a:lnTo>
                    <a:pt x="1723" y="3767"/>
                  </a:lnTo>
                  <a:lnTo>
                    <a:pt x="1688" y="3765"/>
                  </a:lnTo>
                  <a:lnTo>
                    <a:pt x="1654" y="3764"/>
                  </a:lnTo>
                  <a:lnTo>
                    <a:pt x="1620" y="3761"/>
                  </a:lnTo>
                  <a:lnTo>
                    <a:pt x="1587" y="3757"/>
                  </a:lnTo>
                  <a:lnTo>
                    <a:pt x="1553" y="3753"/>
                  </a:lnTo>
                  <a:lnTo>
                    <a:pt x="1520" y="3747"/>
                  </a:lnTo>
                  <a:lnTo>
                    <a:pt x="1486" y="3742"/>
                  </a:lnTo>
                  <a:lnTo>
                    <a:pt x="1453" y="3735"/>
                  </a:lnTo>
                  <a:lnTo>
                    <a:pt x="1418" y="3728"/>
                  </a:lnTo>
                  <a:lnTo>
                    <a:pt x="1384" y="3721"/>
                  </a:lnTo>
                  <a:lnTo>
                    <a:pt x="1348" y="3711"/>
                  </a:lnTo>
                  <a:lnTo>
                    <a:pt x="1312" y="3703"/>
                  </a:lnTo>
                  <a:lnTo>
                    <a:pt x="1275" y="3693"/>
                  </a:lnTo>
                  <a:lnTo>
                    <a:pt x="1238" y="3682"/>
                  </a:lnTo>
                  <a:lnTo>
                    <a:pt x="1197" y="3670"/>
                  </a:lnTo>
                  <a:lnTo>
                    <a:pt x="1157" y="3659"/>
                  </a:lnTo>
                  <a:lnTo>
                    <a:pt x="1115" y="3647"/>
                  </a:lnTo>
                  <a:lnTo>
                    <a:pt x="1072" y="3634"/>
                  </a:lnTo>
                  <a:lnTo>
                    <a:pt x="1059" y="3633"/>
                  </a:lnTo>
                  <a:lnTo>
                    <a:pt x="1046" y="3629"/>
                  </a:lnTo>
                  <a:lnTo>
                    <a:pt x="1035" y="3623"/>
                  </a:lnTo>
                  <a:lnTo>
                    <a:pt x="1024" y="3616"/>
                  </a:lnTo>
                  <a:lnTo>
                    <a:pt x="1013" y="3609"/>
                  </a:lnTo>
                  <a:lnTo>
                    <a:pt x="999" y="3603"/>
                  </a:lnTo>
                  <a:lnTo>
                    <a:pt x="982" y="3599"/>
                  </a:lnTo>
                  <a:lnTo>
                    <a:pt x="964" y="3598"/>
                  </a:lnTo>
                  <a:lnTo>
                    <a:pt x="957" y="3592"/>
                  </a:lnTo>
                  <a:lnTo>
                    <a:pt x="947" y="3585"/>
                  </a:lnTo>
                  <a:lnTo>
                    <a:pt x="939" y="3580"/>
                  </a:lnTo>
                  <a:lnTo>
                    <a:pt x="929" y="3574"/>
                  </a:lnTo>
                  <a:lnTo>
                    <a:pt x="919" y="3570"/>
                  </a:lnTo>
                  <a:lnTo>
                    <a:pt x="910" y="3567"/>
                  </a:lnTo>
                  <a:lnTo>
                    <a:pt x="903" y="3566"/>
                  </a:lnTo>
                  <a:lnTo>
                    <a:pt x="896" y="3564"/>
                  </a:lnTo>
                  <a:lnTo>
                    <a:pt x="855" y="3536"/>
                  </a:lnTo>
                  <a:lnTo>
                    <a:pt x="818" y="3508"/>
                  </a:lnTo>
                  <a:lnTo>
                    <a:pt x="780" y="3480"/>
                  </a:lnTo>
                  <a:lnTo>
                    <a:pt x="744" y="3452"/>
                  </a:lnTo>
                  <a:lnTo>
                    <a:pt x="709" y="3425"/>
                  </a:lnTo>
                  <a:lnTo>
                    <a:pt x="677" y="3395"/>
                  </a:lnTo>
                  <a:lnTo>
                    <a:pt x="645" y="3367"/>
                  </a:lnTo>
                  <a:lnTo>
                    <a:pt x="614" y="3338"/>
                  </a:lnTo>
                  <a:lnTo>
                    <a:pt x="583" y="3309"/>
                  </a:lnTo>
                  <a:lnTo>
                    <a:pt x="555" y="3278"/>
                  </a:lnTo>
                  <a:lnTo>
                    <a:pt x="527" y="3247"/>
                  </a:lnTo>
                  <a:lnTo>
                    <a:pt x="501" y="3216"/>
                  </a:lnTo>
                  <a:lnTo>
                    <a:pt x="474" y="3186"/>
                  </a:lnTo>
                  <a:lnTo>
                    <a:pt x="449" y="3154"/>
                  </a:lnTo>
                  <a:lnTo>
                    <a:pt x="425" y="3121"/>
                  </a:lnTo>
                  <a:lnTo>
                    <a:pt x="402" y="3088"/>
                  </a:lnTo>
                  <a:lnTo>
                    <a:pt x="382" y="3061"/>
                  </a:lnTo>
                  <a:lnTo>
                    <a:pt x="364" y="3033"/>
                  </a:lnTo>
                  <a:lnTo>
                    <a:pt x="346" y="3007"/>
                  </a:lnTo>
                  <a:lnTo>
                    <a:pt x="329" y="2978"/>
                  </a:lnTo>
                  <a:lnTo>
                    <a:pt x="312" y="2950"/>
                  </a:lnTo>
                  <a:lnTo>
                    <a:pt x="297" y="2920"/>
                  </a:lnTo>
                  <a:lnTo>
                    <a:pt x="282" y="2889"/>
                  </a:lnTo>
                  <a:lnTo>
                    <a:pt x="268" y="2860"/>
                  </a:lnTo>
                  <a:lnTo>
                    <a:pt x="254" y="2829"/>
                  </a:lnTo>
                  <a:lnTo>
                    <a:pt x="241" y="2799"/>
                  </a:lnTo>
                  <a:lnTo>
                    <a:pt x="229" y="2767"/>
                  </a:lnTo>
                  <a:lnTo>
                    <a:pt x="216" y="2736"/>
                  </a:lnTo>
                  <a:lnTo>
                    <a:pt x="205" y="2704"/>
                  </a:lnTo>
                  <a:lnTo>
                    <a:pt x="194" y="2672"/>
                  </a:lnTo>
                  <a:lnTo>
                    <a:pt x="183" y="2639"/>
                  </a:lnTo>
                  <a:lnTo>
                    <a:pt x="173" y="2606"/>
                  </a:lnTo>
                  <a:lnTo>
                    <a:pt x="163" y="2574"/>
                  </a:lnTo>
                  <a:lnTo>
                    <a:pt x="155" y="2542"/>
                  </a:lnTo>
                  <a:lnTo>
                    <a:pt x="145" y="2508"/>
                  </a:lnTo>
                  <a:lnTo>
                    <a:pt x="137" y="2475"/>
                  </a:lnTo>
                  <a:lnTo>
                    <a:pt x="128" y="2442"/>
                  </a:lnTo>
                  <a:lnTo>
                    <a:pt x="121" y="2409"/>
                  </a:lnTo>
                  <a:lnTo>
                    <a:pt x="113" y="2377"/>
                  </a:lnTo>
                  <a:lnTo>
                    <a:pt x="106" y="2343"/>
                  </a:lnTo>
                  <a:lnTo>
                    <a:pt x="97" y="2311"/>
                  </a:lnTo>
                  <a:lnTo>
                    <a:pt x="90" y="2278"/>
                  </a:lnTo>
                  <a:lnTo>
                    <a:pt x="83" y="2245"/>
                  </a:lnTo>
                  <a:lnTo>
                    <a:pt x="78" y="2213"/>
                  </a:lnTo>
                  <a:lnTo>
                    <a:pt x="71" y="2181"/>
                  </a:lnTo>
                  <a:lnTo>
                    <a:pt x="64" y="2149"/>
                  </a:lnTo>
                  <a:lnTo>
                    <a:pt x="58" y="2117"/>
                  </a:lnTo>
                  <a:lnTo>
                    <a:pt x="51" y="2086"/>
                  </a:lnTo>
                  <a:lnTo>
                    <a:pt x="43" y="2041"/>
                  </a:lnTo>
                  <a:lnTo>
                    <a:pt x="36" y="1995"/>
                  </a:lnTo>
                  <a:lnTo>
                    <a:pt x="29" y="1946"/>
                  </a:lnTo>
                  <a:lnTo>
                    <a:pt x="22" y="1898"/>
                  </a:lnTo>
                  <a:lnTo>
                    <a:pt x="16" y="1845"/>
                  </a:lnTo>
                  <a:lnTo>
                    <a:pt x="11" y="1791"/>
                  </a:lnTo>
                  <a:lnTo>
                    <a:pt x="7" y="1737"/>
                  </a:lnTo>
                  <a:lnTo>
                    <a:pt x="3" y="1682"/>
                  </a:lnTo>
                  <a:lnTo>
                    <a:pt x="1" y="1625"/>
                  </a:lnTo>
                  <a:lnTo>
                    <a:pt x="0" y="1569"/>
                  </a:lnTo>
                  <a:lnTo>
                    <a:pt x="0" y="1511"/>
                  </a:lnTo>
                  <a:lnTo>
                    <a:pt x="1" y="1453"/>
                  </a:lnTo>
                  <a:lnTo>
                    <a:pt x="4" y="1396"/>
                  </a:lnTo>
                  <a:lnTo>
                    <a:pt x="8" y="1339"/>
                  </a:lnTo>
                  <a:lnTo>
                    <a:pt x="15" y="1280"/>
                  </a:lnTo>
                  <a:lnTo>
                    <a:pt x="22" y="1224"/>
                  </a:lnTo>
                  <a:lnTo>
                    <a:pt x="32" y="1168"/>
                  </a:lnTo>
                  <a:lnTo>
                    <a:pt x="43" y="1112"/>
                  </a:lnTo>
                  <a:lnTo>
                    <a:pt x="57" y="1058"/>
                  </a:lnTo>
                  <a:lnTo>
                    <a:pt x="72" y="1005"/>
                  </a:lnTo>
                  <a:lnTo>
                    <a:pt x="89" y="953"/>
                  </a:lnTo>
                  <a:lnTo>
                    <a:pt x="110" y="903"/>
                  </a:lnTo>
                  <a:lnTo>
                    <a:pt x="132" y="855"/>
                  </a:lnTo>
                  <a:lnTo>
                    <a:pt x="157" y="809"/>
                  </a:lnTo>
                  <a:lnTo>
                    <a:pt x="184" y="765"/>
                  </a:lnTo>
                  <a:lnTo>
                    <a:pt x="215" y="724"/>
                  </a:lnTo>
                  <a:lnTo>
                    <a:pt x="247" y="685"/>
                  </a:lnTo>
                  <a:lnTo>
                    <a:pt x="282" y="649"/>
                  </a:lnTo>
                  <a:lnTo>
                    <a:pt x="321" y="615"/>
                  </a:lnTo>
                  <a:lnTo>
                    <a:pt x="363" y="586"/>
                  </a:lnTo>
                  <a:lnTo>
                    <a:pt x="407" y="559"/>
                  </a:lnTo>
                  <a:lnTo>
                    <a:pt x="455" y="535"/>
                  </a:lnTo>
                  <a:lnTo>
                    <a:pt x="508" y="515"/>
                  </a:lnTo>
                  <a:lnTo>
                    <a:pt x="562" y="499"/>
                  </a:lnTo>
                  <a:lnTo>
                    <a:pt x="617" y="487"/>
                  </a:lnTo>
                  <a:lnTo>
                    <a:pt x="671" y="480"/>
                  </a:lnTo>
                  <a:lnTo>
                    <a:pt x="727" y="474"/>
                  </a:lnTo>
                  <a:lnTo>
                    <a:pt x="783" y="471"/>
                  </a:lnTo>
                  <a:lnTo>
                    <a:pt x="838" y="471"/>
                  </a:lnTo>
                  <a:lnTo>
                    <a:pt x="894" y="471"/>
                  </a:lnTo>
                  <a:lnTo>
                    <a:pt x="950" y="473"/>
                  </a:lnTo>
                  <a:lnTo>
                    <a:pt x="1006" y="473"/>
                  </a:lnTo>
                  <a:lnTo>
                    <a:pt x="1062" y="474"/>
                  </a:lnTo>
                  <a:lnTo>
                    <a:pt x="1118" y="473"/>
                  </a:lnTo>
                  <a:lnTo>
                    <a:pt x="1172" y="471"/>
                  </a:lnTo>
                  <a:lnTo>
                    <a:pt x="1226" y="466"/>
                  </a:lnTo>
                  <a:lnTo>
                    <a:pt x="1281" y="459"/>
                  </a:lnTo>
                  <a:lnTo>
                    <a:pt x="1334" y="447"/>
                  </a:lnTo>
                  <a:lnTo>
                    <a:pt x="1379" y="435"/>
                  </a:lnTo>
                  <a:lnTo>
                    <a:pt x="1419" y="418"/>
                  </a:lnTo>
                  <a:lnTo>
                    <a:pt x="1458" y="396"/>
                  </a:lnTo>
                  <a:lnTo>
                    <a:pt x="1496" y="371"/>
                  </a:lnTo>
                  <a:lnTo>
                    <a:pt x="1531" y="341"/>
                  </a:lnTo>
                  <a:lnTo>
                    <a:pt x="1566" y="311"/>
                  </a:lnTo>
                  <a:lnTo>
                    <a:pt x="1602" y="277"/>
                  </a:lnTo>
                  <a:lnTo>
                    <a:pt x="1638" y="244"/>
                  </a:lnTo>
                  <a:lnTo>
                    <a:pt x="1677" y="209"/>
                  </a:lnTo>
                  <a:lnTo>
                    <a:pt x="1718" y="175"/>
                  </a:lnTo>
                  <a:lnTo>
                    <a:pt x="1762" y="140"/>
                  </a:lnTo>
                  <a:lnTo>
                    <a:pt x="1810" y="108"/>
                  </a:lnTo>
                  <a:lnTo>
                    <a:pt x="1863" y="79"/>
                  </a:lnTo>
                  <a:lnTo>
                    <a:pt x="1921" y="51"/>
                  </a:lnTo>
                  <a:lnTo>
                    <a:pt x="1984" y="27"/>
                  </a:lnTo>
                  <a:lnTo>
                    <a:pt x="2055" y="6"/>
                  </a:lnTo>
                  <a:close/>
                </a:path>
              </a:pathLst>
            </a:custGeom>
            <a:solidFill>
              <a:srgbClr val="FF8A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100"/>
            <p:cNvSpPr>
              <a:spLocks/>
            </p:cNvSpPr>
            <p:nvPr/>
          </p:nvSpPr>
          <p:spPr bwMode="auto">
            <a:xfrm>
              <a:off x="2740" y="1336"/>
              <a:ext cx="1798" cy="1860"/>
            </a:xfrm>
            <a:custGeom>
              <a:avLst/>
              <a:gdLst/>
              <a:ahLst/>
              <a:cxnLst>
                <a:cxn ang="0">
                  <a:pos x="2201" y="2"/>
                </a:cxn>
                <a:cxn ang="0">
                  <a:pos x="2409" y="2"/>
                </a:cxn>
                <a:cxn ang="0">
                  <a:pos x="2611" y="32"/>
                </a:cxn>
                <a:cxn ang="0">
                  <a:pos x="2743" y="82"/>
                </a:cxn>
                <a:cxn ang="0">
                  <a:pos x="2840" y="137"/>
                </a:cxn>
                <a:cxn ang="0">
                  <a:pos x="2956" y="212"/>
                </a:cxn>
                <a:cxn ang="0">
                  <a:pos x="3094" y="324"/>
                </a:cxn>
                <a:cxn ang="0">
                  <a:pos x="3238" y="468"/>
                </a:cxn>
                <a:cxn ang="0">
                  <a:pos x="3376" y="658"/>
                </a:cxn>
                <a:cxn ang="0">
                  <a:pos x="3491" y="926"/>
                </a:cxn>
                <a:cxn ang="0">
                  <a:pos x="3556" y="1193"/>
                </a:cxn>
                <a:cxn ang="0">
                  <a:pos x="3591" y="1473"/>
                </a:cxn>
                <a:cxn ang="0">
                  <a:pos x="3594" y="1764"/>
                </a:cxn>
                <a:cxn ang="0">
                  <a:pos x="3565" y="2057"/>
                </a:cxn>
                <a:cxn ang="0">
                  <a:pos x="3503" y="2348"/>
                </a:cxn>
                <a:cxn ang="0">
                  <a:pos x="3408" y="2630"/>
                </a:cxn>
                <a:cxn ang="0">
                  <a:pos x="3308" y="2871"/>
                </a:cxn>
                <a:cxn ang="0">
                  <a:pos x="3209" y="3033"/>
                </a:cxn>
                <a:cxn ang="0">
                  <a:pos x="3057" y="3206"/>
                </a:cxn>
                <a:cxn ang="0">
                  <a:pos x="2832" y="3397"/>
                </a:cxn>
                <a:cxn ang="0">
                  <a:pos x="2592" y="3533"/>
                </a:cxn>
                <a:cxn ang="0">
                  <a:pos x="2391" y="3625"/>
                </a:cxn>
                <a:cxn ang="0">
                  <a:pos x="2207" y="3677"/>
                </a:cxn>
                <a:cxn ang="0">
                  <a:pos x="1971" y="3709"/>
                </a:cxn>
                <a:cxn ang="0">
                  <a:pos x="1774" y="3720"/>
                </a:cxn>
                <a:cxn ang="0">
                  <a:pos x="1601" y="3713"/>
                </a:cxn>
                <a:cxn ang="0">
                  <a:pos x="1435" y="3688"/>
                </a:cxn>
                <a:cxn ang="0">
                  <a:pos x="1260" y="3646"/>
                </a:cxn>
                <a:cxn ang="0">
                  <a:pos x="1059" y="3587"/>
                </a:cxn>
                <a:cxn ang="0">
                  <a:pos x="1001" y="3563"/>
                </a:cxn>
                <a:cxn ang="0">
                  <a:pos x="938" y="3541"/>
                </a:cxn>
                <a:cxn ang="0">
                  <a:pos x="892" y="3522"/>
                </a:cxn>
                <a:cxn ang="0">
                  <a:pos x="736" y="3410"/>
                </a:cxn>
                <a:cxn ang="0">
                  <a:pos x="578" y="3266"/>
                </a:cxn>
                <a:cxn ang="0">
                  <a:pos x="445" y="3114"/>
                </a:cxn>
                <a:cxn ang="0">
                  <a:pos x="344" y="2968"/>
                </a:cxn>
                <a:cxn ang="0">
                  <a:pos x="267" y="2824"/>
                </a:cxn>
                <a:cxn ang="0">
                  <a:pos x="204" y="2671"/>
                </a:cxn>
                <a:cxn ang="0">
                  <a:pos x="154" y="2510"/>
                </a:cxn>
                <a:cxn ang="0">
                  <a:pos x="113" y="2347"/>
                </a:cxn>
                <a:cxn ang="0">
                  <a:pos x="78" y="2185"/>
                </a:cxn>
                <a:cxn ang="0">
                  <a:pos x="43" y="2016"/>
                </a:cxn>
                <a:cxn ang="0">
                  <a:pos x="11" y="1770"/>
                </a:cxn>
                <a:cxn ang="0">
                  <a:pos x="0" y="1493"/>
                </a:cxn>
                <a:cxn ang="0">
                  <a:pos x="23" y="1209"/>
                </a:cxn>
                <a:cxn ang="0">
                  <a:pos x="90" y="943"/>
                </a:cxn>
                <a:cxn ang="0">
                  <a:pos x="212" y="715"/>
                </a:cxn>
                <a:cxn ang="0">
                  <a:pos x="402" y="551"/>
                </a:cxn>
                <a:cxn ang="0">
                  <a:pos x="663" y="473"/>
                </a:cxn>
                <a:cxn ang="0">
                  <a:pos x="939" y="466"/>
                </a:cxn>
                <a:cxn ang="0">
                  <a:pos x="1213" y="459"/>
                </a:cxn>
                <a:cxn ang="0">
                  <a:pos x="1442" y="391"/>
                </a:cxn>
                <a:cxn ang="0">
                  <a:pos x="1621" y="240"/>
                </a:cxn>
                <a:cxn ang="0">
                  <a:pos x="1842" y="78"/>
                </a:cxn>
              </a:cxnLst>
              <a:rect l="0" t="0" r="r" b="b"/>
              <a:pathLst>
                <a:path w="3597" h="3720">
                  <a:moveTo>
                    <a:pt x="2032" y="7"/>
                  </a:moveTo>
                  <a:lnTo>
                    <a:pt x="2074" y="7"/>
                  </a:lnTo>
                  <a:lnTo>
                    <a:pt x="2116" y="5"/>
                  </a:lnTo>
                  <a:lnTo>
                    <a:pt x="2158" y="4"/>
                  </a:lnTo>
                  <a:lnTo>
                    <a:pt x="2201" y="2"/>
                  </a:lnTo>
                  <a:lnTo>
                    <a:pt x="2243" y="1"/>
                  </a:lnTo>
                  <a:lnTo>
                    <a:pt x="2285" y="1"/>
                  </a:lnTo>
                  <a:lnTo>
                    <a:pt x="2325" y="0"/>
                  </a:lnTo>
                  <a:lnTo>
                    <a:pt x="2367" y="1"/>
                  </a:lnTo>
                  <a:lnTo>
                    <a:pt x="2409" y="2"/>
                  </a:lnTo>
                  <a:lnTo>
                    <a:pt x="2450" y="4"/>
                  </a:lnTo>
                  <a:lnTo>
                    <a:pt x="2490" y="8"/>
                  </a:lnTo>
                  <a:lnTo>
                    <a:pt x="2532" y="14"/>
                  </a:lnTo>
                  <a:lnTo>
                    <a:pt x="2572" y="22"/>
                  </a:lnTo>
                  <a:lnTo>
                    <a:pt x="2611" y="32"/>
                  </a:lnTo>
                  <a:lnTo>
                    <a:pt x="2652" y="44"/>
                  </a:lnTo>
                  <a:lnTo>
                    <a:pt x="2691" y="58"/>
                  </a:lnTo>
                  <a:lnTo>
                    <a:pt x="2708" y="65"/>
                  </a:lnTo>
                  <a:lnTo>
                    <a:pt x="2724" y="74"/>
                  </a:lnTo>
                  <a:lnTo>
                    <a:pt x="2743" y="82"/>
                  </a:lnTo>
                  <a:lnTo>
                    <a:pt x="2761" y="92"/>
                  </a:lnTo>
                  <a:lnTo>
                    <a:pt x="2779" y="102"/>
                  </a:lnTo>
                  <a:lnTo>
                    <a:pt x="2798" y="113"/>
                  </a:lnTo>
                  <a:lnTo>
                    <a:pt x="2819" y="124"/>
                  </a:lnTo>
                  <a:lnTo>
                    <a:pt x="2840" y="137"/>
                  </a:lnTo>
                  <a:lnTo>
                    <a:pt x="2861" y="149"/>
                  </a:lnTo>
                  <a:lnTo>
                    <a:pt x="2884" y="164"/>
                  </a:lnTo>
                  <a:lnTo>
                    <a:pt x="2907" y="178"/>
                  </a:lnTo>
                  <a:lnTo>
                    <a:pt x="2931" y="195"/>
                  </a:lnTo>
                  <a:lnTo>
                    <a:pt x="2956" y="212"/>
                  </a:lnTo>
                  <a:lnTo>
                    <a:pt x="2983" y="230"/>
                  </a:lnTo>
                  <a:lnTo>
                    <a:pt x="3009" y="248"/>
                  </a:lnTo>
                  <a:lnTo>
                    <a:pt x="3037" y="268"/>
                  </a:lnTo>
                  <a:lnTo>
                    <a:pt x="3065" y="296"/>
                  </a:lnTo>
                  <a:lnTo>
                    <a:pt x="3094" y="324"/>
                  </a:lnTo>
                  <a:lnTo>
                    <a:pt x="3124" y="350"/>
                  </a:lnTo>
                  <a:lnTo>
                    <a:pt x="3152" y="378"/>
                  </a:lnTo>
                  <a:lnTo>
                    <a:pt x="3181" y="406"/>
                  </a:lnTo>
                  <a:lnTo>
                    <a:pt x="3210" y="435"/>
                  </a:lnTo>
                  <a:lnTo>
                    <a:pt x="3238" y="468"/>
                  </a:lnTo>
                  <a:lnTo>
                    <a:pt x="3266" y="500"/>
                  </a:lnTo>
                  <a:lnTo>
                    <a:pt x="3294" y="535"/>
                  </a:lnTo>
                  <a:lnTo>
                    <a:pt x="3322" y="572"/>
                  </a:lnTo>
                  <a:lnTo>
                    <a:pt x="3350" y="613"/>
                  </a:lnTo>
                  <a:lnTo>
                    <a:pt x="3376" y="658"/>
                  </a:lnTo>
                  <a:lnTo>
                    <a:pt x="3401" y="705"/>
                  </a:lnTo>
                  <a:lnTo>
                    <a:pt x="3426" y="757"/>
                  </a:lnTo>
                  <a:lnTo>
                    <a:pt x="3450" y="814"/>
                  </a:lnTo>
                  <a:lnTo>
                    <a:pt x="3474" y="876"/>
                  </a:lnTo>
                  <a:lnTo>
                    <a:pt x="3491" y="926"/>
                  </a:lnTo>
                  <a:lnTo>
                    <a:pt x="3506" y="979"/>
                  </a:lnTo>
                  <a:lnTo>
                    <a:pt x="3521" y="1031"/>
                  </a:lnTo>
                  <a:lnTo>
                    <a:pt x="3534" y="1084"/>
                  </a:lnTo>
                  <a:lnTo>
                    <a:pt x="3546" y="1138"/>
                  </a:lnTo>
                  <a:lnTo>
                    <a:pt x="3556" y="1193"/>
                  </a:lnTo>
                  <a:lnTo>
                    <a:pt x="3566" y="1249"/>
                  </a:lnTo>
                  <a:lnTo>
                    <a:pt x="3574" y="1304"/>
                  </a:lnTo>
                  <a:lnTo>
                    <a:pt x="3581" y="1360"/>
                  </a:lnTo>
                  <a:lnTo>
                    <a:pt x="3587" y="1416"/>
                  </a:lnTo>
                  <a:lnTo>
                    <a:pt x="3591" y="1473"/>
                  </a:lnTo>
                  <a:lnTo>
                    <a:pt x="3594" y="1531"/>
                  </a:lnTo>
                  <a:lnTo>
                    <a:pt x="3597" y="1589"/>
                  </a:lnTo>
                  <a:lnTo>
                    <a:pt x="3597" y="1647"/>
                  </a:lnTo>
                  <a:lnTo>
                    <a:pt x="3597" y="1705"/>
                  </a:lnTo>
                  <a:lnTo>
                    <a:pt x="3594" y="1764"/>
                  </a:lnTo>
                  <a:lnTo>
                    <a:pt x="3591" y="1823"/>
                  </a:lnTo>
                  <a:lnTo>
                    <a:pt x="3587" y="1881"/>
                  </a:lnTo>
                  <a:lnTo>
                    <a:pt x="3580" y="1940"/>
                  </a:lnTo>
                  <a:lnTo>
                    <a:pt x="3573" y="1999"/>
                  </a:lnTo>
                  <a:lnTo>
                    <a:pt x="3565" y="2057"/>
                  </a:lnTo>
                  <a:lnTo>
                    <a:pt x="3555" y="2116"/>
                  </a:lnTo>
                  <a:lnTo>
                    <a:pt x="3544" y="2173"/>
                  </a:lnTo>
                  <a:lnTo>
                    <a:pt x="3533" y="2232"/>
                  </a:lnTo>
                  <a:lnTo>
                    <a:pt x="3519" y="2289"/>
                  </a:lnTo>
                  <a:lnTo>
                    <a:pt x="3503" y="2348"/>
                  </a:lnTo>
                  <a:lnTo>
                    <a:pt x="3486" y="2405"/>
                  </a:lnTo>
                  <a:lnTo>
                    <a:pt x="3470" y="2461"/>
                  </a:lnTo>
                  <a:lnTo>
                    <a:pt x="3450" y="2518"/>
                  </a:lnTo>
                  <a:lnTo>
                    <a:pt x="3431" y="2574"/>
                  </a:lnTo>
                  <a:lnTo>
                    <a:pt x="3408" y="2630"/>
                  </a:lnTo>
                  <a:lnTo>
                    <a:pt x="3386" y="2685"/>
                  </a:lnTo>
                  <a:lnTo>
                    <a:pt x="3365" y="2739"/>
                  </a:lnTo>
                  <a:lnTo>
                    <a:pt x="3346" y="2788"/>
                  </a:lnTo>
                  <a:lnTo>
                    <a:pt x="3326" y="2831"/>
                  </a:lnTo>
                  <a:lnTo>
                    <a:pt x="3308" y="2871"/>
                  </a:lnTo>
                  <a:lnTo>
                    <a:pt x="3290" y="2907"/>
                  </a:lnTo>
                  <a:lnTo>
                    <a:pt x="3272" y="2940"/>
                  </a:lnTo>
                  <a:lnTo>
                    <a:pt x="3252" y="2972"/>
                  </a:lnTo>
                  <a:lnTo>
                    <a:pt x="3231" y="3003"/>
                  </a:lnTo>
                  <a:lnTo>
                    <a:pt x="3209" y="3033"/>
                  </a:lnTo>
                  <a:lnTo>
                    <a:pt x="3184" y="3063"/>
                  </a:lnTo>
                  <a:lnTo>
                    <a:pt x="3157" y="3095"/>
                  </a:lnTo>
                  <a:lnTo>
                    <a:pt x="3128" y="3129"/>
                  </a:lnTo>
                  <a:lnTo>
                    <a:pt x="3094" y="3165"/>
                  </a:lnTo>
                  <a:lnTo>
                    <a:pt x="3057" y="3206"/>
                  </a:lnTo>
                  <a:lnTo>
                    <a:pt x="3016" y="3249"/>
                  </a:lnTo>
                  <a:lnTo>
                    <a:pt x="2970" y="3298"/>
                  </a:lnTo>
                  <a:lnTo>
                    <a:pt x="2925" y="3332"/>
                  </a:lnTo>
                  <a:lnTo>
                    <a:pt x="2879" y="3365"/>
                  </a:lnTo>
                  <a:lnTo>
                    <a:pt x="2832" y="3397"/>
                  </a:lnTo>
                  <a:lnTo>
                    <a:pt x="2784" y="3427"/>
                  </a:lnTo>
                  <a:lnTo>
                    <a:pt x="2736" y="3456"/>
                  </a:lnTo>
                  <a:lnTo>
                    <a:pt x="2687" y="3482"/>
                  </a:lnTo>
                  <a:lnTo>
                    <a:pt x="2638" y="3508"/>
                  </a:lnTo>
                  <a:lnTo>
                    <a:pt x="2592" y="3533"/>
                  </a:lnTo>
                  <a:lnTo>
                    <a:pt x="2546" y="3555"/>
                  </a:lnTo>
                  <a:lnTo>
                    <a:pt x="2503" y="3575"/>
                  </a:lnTo>
                  <a:lnTo>
                    <a:pt x="2462" y="3594"/>
                  </a:lnTo>
                  <a:lnTo>
                    <a:pt x="2424" y="3611"/>
                  </a:lnTo>
                  <a:lnTo>
                    <a:pt x="2391" y="3625"/>
                  </a:lnTo>
                  <a:lnTo>
                    <a:pt x="2362" y="3639"/>
                  </a:lnTo>
                  <a:lnTo>
                    <a:pt x="2336" y="3650"/>
                  </a:lnTo>
                  <a:lnTo>
                    <a:pt x="2317" y="3658"/>
                  </a:lnTo>
                  <a:lnTo>
                    <a:pt x="2261" y="3668"/>
                  </a:lnTo>
                  <a:lnTo>
                    <a:pt x="2207" y="3677"/>
                  </a:lnTo>
                  <a:lnTo>
                    <a:pt x="2156" y="3685"/>
                  </a:lnTo>
                  <a:lnTo>
                    <a:pt x="2106" y="3692"/>
                  </a:lnTo>
                  <a:lnTo>
                    <a:pt x="2059" y="3698"/>
                  </a:lnTo>
                  <a:lnTo>
                    <a:pt x="2014" y="3703"/>
                  </a:lnTo>
                  <a:lnTo>
                    <a:pt x="1971" y="3709"/>
                  </a:lnTo>
                  <a:lnTo>
                    <a:pt x="1929" y="3712"/>
                  </a:lnTo>
                  <a:lnTo>
                    <a:pt x="1888" y="3716"/>
                  </a:lnTo>
                  <a:lnTo>
                    <a:pt x="1848" y="3717"/>
                  </a:lnTo>
                  <a:lnTo>
                    <a:pt x="1810" y="3719"/>
                  </a:lnTo>
                  <a:lnTo>
                    <a:pt x="1774" y="3720"/>
                  </a:lnTo>
                  <a:lnTo>
                    <a:pt x="1738" y="3720"/>
                  </a:lnTo>
                  <a:lnTo>
                    <a:pt x="1703" y="3719"/>
                  </a:lnTo>
                  <a:lnTo>
                    <a:pt x="1668" y="3717"/>
                  </a:lnTo>
                  <a:lnTo>
                    <a:pt x="1634" y="3716"/>
                  </a:lnTo>
                  <a:lnTo>
                    <a:pt x="1601" y="3713"/>
                  </a:lnTo>
                  <a:lnTo>
                    <a:pt x="1568" y="3709"/>
                  </a:lnTo>
                  <a:lnTo>
                    <a:pt x="1534" y="3705"/>
                  </a:lnTo>
                  <a:lnTo>
                    <a:pt x="1502" y="3700"/>
                  </a:lnTo>
                  <a:lnTo>
                    <a:pt x="1468" y="3693"/>
                  </a:lnTo>
                  <a:lnTo>
                    <a:pt x="1435" y="3688"/>
                  </a:lnTo>
                  <a:lnTo>
                    <a:pt x="1401" y="3681"/>
                  </a:lnTo>
                  <a:lnTo>
                    <a:pt x="1368" y="3672"/>
                  </a:lnTo>
                  <a:lnTo>
                    <a:pt x="1333" y="3664"/>
                  </a:lnTo>
                  <a:lnTo>
                    <a:pt x="1297" y="3656"/>
                  </a:lnTo>
                  <a:lnTo>
                    <a:pt x="1260" y="3646"/>
                  </a:lnTo>
                  <a:lnTo>
                    <a:pt x="1223" y="3635"/>
                  </a:lnTo>
                  <a:lnTo>
                    <a:pt x="1184" y="3624"/>
                  </a:lnTo>
                  <a:lnTo>
                    <a:pt x="1145" y="3612"/>
                  </a:lnTo>
                  <a:lnTo>
                    <a:pt x="1103" y="3600"/>
                  </a:lnTo>
                  <a:lnTo>
                    <a:pt x="1059" y="3587"/>
                  </a:lnTo>
                  <a:lnTo>
                    <a:pt x="1047" y="3586"/>
                  </a:lnTo>
                  <a:lnTo>
                    <a:pt x="1036" y="3582"/>
                  </a:lnTo>
                  <a:lnTo>
                    <a:pt x="1025" y="3576"/>
                  </a:lnTo>
                  <a:lnTo>
                    <a:pt x="1013" y="3569"/>
                  </a:lnTo>
                  <a:lnTo>
                    <a:pt x="1001" y="3563"/>
                  </a:lnTo>
                  <a:lnTo>
                    <a:pt x="987" y="3558"/>
                  </a:lnTo>
                  <a:lnTo>
                    <a:pt x="972" y="3554"/>
                  </a:lnTo>
                  <a:lnTo>
                    <a:pt x="953" y="3552"/>
                  </a:lnTo>
                  <a:lnTo>
                    <a:pt x="946" y="3547"/>
                  </a:lnTo>
                  <a:lnTo>
                    <a:pt x="938" y="3541"/>
                  </a:lnTo>
                  <a:lnTo>
                    <a:pt x="928" y="3535"/>
                  </a:lnTo>
                  <a:lnTo>
                    <a:pt x="920" y="3530"/>
                  </a:lnTo>
                  <a:lnTo>
                    <a:pt x="910" y="3526"/>
                  </a:lnTo>
                  <a:lnTo>
                    <a:pt x="900" y="3523"/>
                  </a:lnTo>
                  <a:lnTo>
                    <a:pt x="892" y="3522"/>
                  </a:lnTo>
                  <a:lnTo>
                    <a:pt x="885" y="3520"/>
                  </a:lnTo>
                  <a:lnTo>
                    <a:pt x="846" y="3492"/>
                  </a:lnTo>
                  <a:lnTo>
                    <a:pt x="808" y="3464"/>
                  </a:lnTo>
                  <a:lnTo>
                    <a:pt x="771" y="3438"/>
                  </a:lnTo>
                  <a:lnTo>
                    <a:pt x="736" y="3410"/>
                  </a:lnTo>
                  <a:lnTo>
                    <a:pt x="702" y="3380"/>
                  </a:lnTo>
                  <a:lnTo>
                    <a:pt x="669" y="3352"/>
                  </a:lnTo>
                  <a:lnTo>
                    <a:pt x="638" y="3325"/>
                  </a:lnTo>
                  <a:lnTo>
                    <a:pt x="607" y="3295"/>
                  </a:lnTo>
                  <a:lnTo>
                    <a:pt x="578" y="3266"/>
                  </a:lnTo>
                  <a:lnTo>
                    <a:pt x="550" y="3237"/>
                  </a:lnTo>
                  <a:lnTo>
                    <a:pt x="522" y="3206"/>
                  </a:lnTo>
                  <a:lnTo>
                    <a:pt x="496" y="3176"/>
                  </a:lnTo>
                  <a:lnTo>
                    <a:pt x="471" y="3146"/>
                  </a:lnTo>
                  <a:lnTo>
                    <a:pt x="445" y="3114"/>
                  </a:lnTo>
                  <a:lnTo>
                    <a:pt x="422" y="3081"/>
                  </a:lnTo>
                  <a:lnTo>
                    <a:pt x="399" y="3049"/>
                  </a:lnTo>
                  <a:lnTo>
                    <a:pt x="380" y="3023"/>
                  </a:lnTo>
                  <a:lnTo>
                    <a:pt x="362" y="2996"/>
                  </a:lnTo>
                  <a:lnTo>
                    <a:pt x="344" y="2968"/>
                  </a:lnTo>
                  <a:lnTo>
                    <a:pt x="327" y="2940"/>
                  </a:lnTo>
                  <a:lnTo>
                    <a:pt x="311" y="2912"/>
                  </a:lnTo>
                  <a:lnTo>
                    <a:pt x="296" y="2883"/>
                  </a:lnTo>
                  <a:lnTo>
                    <a:pt x="281" y="2854"/>
                  </a:lnTo>
                  <a:lnTo>
                    <a:pt x="267" y="2824"/>
                  </a:lnTo>
                  <a:lnTo>
                    <a:pt x="253" y="2794"/>
                  </a:lnTo>
                  <a:lnTo>
                    <a:pt x="240" y="2764"/>
                  </a:lnTo>
                  <a:lnTo>
                    <a:pt x="228" y="2732"/>
                  </a:lnTo>
                  <a:lnTo>
                    <a:pt x="215" y="2701"/>
                  </a:lnTo>
                  <a:lnTo>
                    <a:pt x="204" y="2671"/>
                  </a:lnTo>
                  <a:lnTo>
                    <a:pt x="193" y="2639"/>
                  </a:lnTo>
                  <a:lnTo>
                    <a:pt x="183" y="2606"/>
                  </a:lnTo>
                  <a:lnTo>
                    <a:pt x="173" y="2574"/>
                  </a:lnTo>
                  <a:lnTo>
                    <a:pt x="164" y="2542"/>
                  </a:lnTo>
                  <a:lnTo>
                    <a:pt x="154" y="2510"/>
                  </a:lnTo>
                  <a:lnTo>
                    <a:pt x="145" y="2478"/>
                  </a:lnTo>
                  <a:lnTo>
                    <a:pt x="137" y="2444"/>
                  </a:lnTo>
                  <a:lnTo>
                    <a:pt x="129" y="2412"/>
                  </a:lnTo>
                  <a:lnTo>
                    <a:pt x="120" y="2380"/>
                  </a:lnTo>
                  <a:lnTo>
                    <a:pt x="113" y="2347"/>
                  </a:lnTo>
                  <a:lnTo>
                    <a:pt x="105" y="2314"/>
                  </a:lnTo>
                  <a:lnTo>
                    <a:pt x="98" y="2282"/>
                  </a:lnTo>
                  <a:lnTo>
                    <a:pt x="91" y="2249"/>
                  </a:lnTo>
                  <a:lnTo>
                    <a:pt x="84" y="2217"/>
                  </a:lnTo>
                  <a:lnTo>
                    <a:pt x="78" y="2185"/>
                  </a:lnTo>
                  <a:lnTo>
                    <a:pt x="71" y="2154"/>
                  </a:lnTo>
                  <a:lnTo>
                    <a:pt x="64" y="2122"/>
                  </a:lnTo>
                  <a:lnTo>
                    <a:pt x="59" y="2090"/>
                  </a:lnTo>
                  <a:lnTo>
                    <a:pt x="52" y="2059"/>
                  </a:lnTo>
                  <a:lnTo>
                    <a:pt x="43" y="2016"/>
                  </a:lnTo>
                  <a:lnTo>
                    <a:pt x="37" y="1969"/>
                  </a:lnTo>
                  <a:lnTo>
                    <a:pt x="30" y="1922"/>
                  </a:lnTo>
                  <a:lnTo>
                    <a:pt x="23" y="1873"/>
                  </a:lnTo>
                  <a:lnTo>
                    <a:pt x="17" y="1821"/>
                  </a:lnTo>
                  <a:lnTo>
                    <a:pt x="11" y="1770"/>
                  </a:lnTo>
                  <a:lnTo>
                    <a:pt x="7" y="1715"/>
                  </a:lnTo>
                  <a:lnTo>
                    <a:pt x="4" y="1661"/>
                  </a:lnTo>
                  <a:lnTo>
                    <a:pt x="2" y="1606"/>
                  </a:lnTo>
                  <a:lnTo>
                    <a:pt x="0" y="1549"/>
                  </a:lnTo>
                  <a:lnTo>
                    <a:pt x="0" y="1493"/>
                  </a:lnTo>
                  <a:lnTo>
                    <a:pt x="2" y="1436"/>
                  </a:lnTo>
                  <a:lnTo>
                    <a:pt x="4" y="1378"/>
                  </a:lnTo>
                  <a:lnTo>
                    <a:pt x="9" y="1321"/>
                  </a:lnTo>
                  <a:lnTo>
                    <a:pt x="16" y="1265"/>
                  </a:lnTo>
                  <a:lnTo>
                    <a:pt x="23" y="1209"/>
                  </a:lnTo>
                  <a:lnTo>
                    <a:pt x="32" y="1154"/>
                  </a:lnTo>
                  <a:lnTo>
                    <a:pt x="43" y="1099"/>
                  </a:lnTo>
                  <a:lnTo>
                    <a:pt x="56" y="1046"/>
                  </a:lnTo>
                  <a:lnTo>
                    <a:pt x="71" y="993"/>
                  </a:lnTo>
                  <a:lnTo>
                    <a:pt x="90" y="943"/>
                  </a:lnTo>
                  <a:lnTo>
                    <a:pt x="109" y="892"/>
                  </a:lnTo>
                  <a:lnTo>
                    <a:pt x="131" y="845"/>
                  </a:lnTo>
                  <a:lnTo>
                    <a:pt x="155" y="800"/>
                  </a:lnTo>
                  <a:lnTo>
                    <a:pt x="183" y="757"/>
                  </a:lnTo>
                  <a:lnTo>
                    <a:pt x="212" y="715"/>
                  </a:lnTo>
                  <a:lnTo>
                    <a:pt x="244" y="677"/>
                  </a:lnTo>
                  <a:lnTo>
                    <a:pt x="279" y="641"/>
                  </a:lnTo>
                  <a:lnTo>
                    <a:pt x="317" y="609"/>
                  </a:lnTo>
                  <a:lnTo>
                    <a:pt x="359" y="578"/>
                  </a:lnTo>
                  <a:lnTo>
                    <a:pt x="402" y="551"/>
                  </a:lnTo>
                  <a:lnTo>
                    <a:pt x="450" y="529"/>
                  </a:lnTo>
                  <a:lnTo>
                    <a:pt x="503" y="508"/>
                  </a:lnTo>
                  <a:lnTo>
                    <a:pt x="556" y="493"/>
                  </a:lnTo>
                  <a:lnTo>
                    <a:pt x="609" y="482"/>
                  </a:lnTo>
                  <a:lnTo>
                    <a:pt x="663" y="473"/>
                  </a:lnTo>
                  <a:lnTo>
                    <a:pt x="718" y="468"/>
                  </a:lnTo>
                  <a:lnTo>
                    <a:pt x="773" y="466"/>
                  </a:lnTo>
                  <a:lnTo>
                    <a:pt x="828" y="465"/>
                  </a:lnTo>
                  <a:lnTo>
                    <a:pt x="884" y="465"/>
                  </a:lnTo>
                  <a:lnTo>
                    <a:pt x="939" y="466"/>
                  </a:lnTo>
                  <a:lnTo>
                    <a:pt x="994" y="468"/>
                  </a:lnTo>
                  <a:lnTo>
                    <a:pt x="1050" y="468"/>
                  </a:lnTo>
                  <a:lnTo>
                    <a:pt x="1104" y="468"/>
                  </a:lnTo>
                  <a:lnTo>
                    <a:pt x="1159" y="465"/>
                  </a:lnTo>
                  <a:lnTo>
                    <a:pt x="1213" y="459"/>
                  </a:lnTo>
                  <a:lnTo>
                    <a:pt x="1266" y="452"/>
                  </a:lnTo>
                  <a:lnTo>
                    <a:pt x="1319" y="441"/>
                  </a:lnTo>
                  <a:lnTo>
                    <a:pt x="1362" y="428"/>
                  </a:lnTo>
                  <a:lnTo>
                    <a:pt x="1403" y="412"/>
                  </a:lnTo>
                  <a:lnTo>
                    <a:pt x="1442" y="391"/>
                  </a:lnTo>
                  <a:lnTo>
                    <a:pt x="1478" y="366"/>
                  </a:lnTo>
                  <a:lnTo>
                    <a:pt x="1513" y="338"/>
                  </a:lnTo>
                  <a:lnTo>
                    <a:pt x="1548" y="307"/>
                  </a:lnTo>
                  <a:lnTo>
                    <a:pt x="1584" y="275"/>
                  </a:lnTo>
                  <a:lnTo>
                    <a:pt x="1621" y="240"/>
                  </a:lnTo>
                  <a:lnTo>
                    <a:pt x="1658" y="206"/>
                  </a:lnTo>
                  <a:lnTo>
                    <a:pt x="1699" y="173"/>
                  </a:lnTo>
                  <a:lnTo>
                    <a:pt x="1742" y="139"/>
                  </a:lnTo>
                  <a:lnTo>
                    <a:pt x="1791" y="107"/>
                  </a:lnTo>
                  <a:lnTo>
                    <a:pt x="1842" y="78"/>
                  </a:lnTo>
                  <a:lnTo>
                    <a:pt x="1900" y="50"/>
                  </a:lnTo>
                  <a:lnTo>
                    <a:pt x="1962" y="26"/>
                  </a:lnTo>
                  <a:lnTo>
                    <a:pt x="2032" y="7"/>
                  </a:lnTo>
                  <a:close/>
                </a:path>
              </a:pathLst>
            </a:custGeom>
            <a:solidFill>
              <a:srgbClr val="FF8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101"/>
            <p:cNvSpPr>
              <a:spLocks/>
            </p:cNvSpPr>
            <p:nvPr/>
          </p:nvSpPr>
          <p:spPr bwMode="auto">
            <a:xfrm>
              <a:off x="2758" y="1343"/>
              <a:ext cx="1775" cy="1836"/>
            </a:xfrm>
            <a:custGeom>
              <a:avLst/>
              <a:gdLst/>
              <a:ahLst/>
              <a:cxnLst>
                <a:cxn ang="0">
                  <a:pos x="2172" y="3"/>
                </a:cxn>
                <a:cxn ang="0">
                  <a:pos x="2378" y="2"/>
                </a:cxn>
                <a:cxn ang="0">
                  <a:pos x="2578" y="32"/>
                </a:cxn>
                <a:cxn ang="0">
                  <a:pos x="2706" y="81"/>
                </a:cxn>
                <a:cxn ang="0">
                  <a:pos x="2803" y="134"/>
                </a:cxn>
                <a:cxn ang="0">
                  <a:pos x="2918" y="210"/>
                </a:cxn>
                <a:cxn ang="0">
                  <a:pos x="3055" y="319"/>
                </a:cxn>
                <a:cxn ang="0">
                  <a:pos x="3197" y="461"/>
                </a:cxn>
                <a:cxn ang="0">
                  <a:pos x="3333" y="648"/>
                </a:cxn>
                <a:cxn ang="0">
                  <a:pos x="3445" y="914"/>
                </a:cxn>
                <a:cxn ang="0">
                  <a:pos x="3510" y="1178"/>
                </a:cxn>
                <a:cxn ang="0">
                  <a:pos x="3545" y="1456"/>
                </a:cxn>
                <a:cxn ang="0">
                  <a:pos x="3548" y="1742"/>
                </a:cxn>
                <a:cxn ang="0">
                  <a:pos x="3518" y="2031"/>
                </a:cxn>
                <a:cxn ang="0">
                  <a:pos x="3458" y="2319"/>
                </a:cxn>
                <a:cxn ang="0">
                  <a:pos x="3365" y="2597"/>
                </a:cxn>
                <a:cxn ang="0">
                  <a:pos x="3266" y="2835"/>
                </a:cxn>
                <a:cxn ang="0">
                  <a:pos x="3167" y="2995"/>
                </a:cxn>
                <a:cxn ang="0">
                  <a:pos x="3017" y="3164"/>
                </a:cxn>
                <a:cxn ang="0">
                  <a:pos x="2797" y="3353"/>
                </a:cxn>
                <a:cxn ang="0">
                  <a:pos x="2558" y="3487"/>
                </a:cxn>
                <a:cxn ang="0">
                  <a:pos x="2360" y="3579"/>
                </a:cxn>
                <a:cxn ang="0">
                  <a:pos x="2179" y="3630"/>
                </a:cxn>
                <a:cxn ang="0">
                  <a:pos x="1946" y="3662"/>
                </a:cxn>
                <a:cxn ang="0">
                  <a:pos x="1750" y="3673"/>
                </a:cxn>
                <a:cxn ang="0">
                  <a:pos x="1580" y="3666"/>
                </a:cxn>
                <a:cxn ang="0">
                  <a:pos x="1417" y="3642"/>
                </a:cxn>
                <a:cxn ang="0">
                  <a:pos x="1244" y="3600"/>
                </a:cxn>
                <a:cxn ang="0">
                  <a:pos x="1045" y="3543"/>
                </a:cxn>
                <a:cxn ang="0">
                  <a:pos x="987" y="3519"/>
                </a:cxn>
                <a:cxn ang="0">
                  <a:pos x="925" y="3497"/>
                </a:cxn>
                <a:cxn ang="0">
                  <a:pos x="881" y="3476"/>
                </a:cxn>
                <a:cxn ang="0">
                  <a:pos x="727" y="3366"/>
                </a:cxn>
                <a:cxn ang="0">
                  <a:pos x="570" y="3225"/>
                </a:cxn>
                <a:cxn ang="0">
                  <a:pos x="440" y="3074"/>
                </a:cxn>
                <a:cxn ang="0">
                  <a:pos x="339" y="2930"/>
                </a:cxn>
                <a:cxn ang="0">
                  <a:pos x="262" y="2787"/>
                </a:cxn>
                <a:cxn ang="0">
                  <a:pos x="201" y="2635"/>
                </a:cxn>
                <a:cxn ang="0">
                  <a:pos x="152" y="2477"/>
                </a:cxn>
                <a:cxn ang="0">
                  <a:pos x="112" y="2316"/>
                </a:cxn>
                <a:cxn ang="0">
                  <a:pos x="77" y="2157"/>
                </a:cxn>
                <a:cxn ang="0">
                  <a:pos x="42" y="1990"/>
                </a:cxn>
                <a:cxn ang="0">
                  <a:pos x="10" y="1746"/>
                </a:cxn>
                <a:cxn ang="0">
                  <a:pos x="0" y="1474"/>
                </a:cxn>
                <a:cxn ang="0">
                  <a:pos x="22" y="1193"/>
                </a:cxn>
                <a:cxn ang="0">
                  <a:pos x="88" y="931"/>
                </a:cxn>
                <a:cxn ang="0">
                  <a:pos x="209" y="706"/>
                </a:cxn>
                <a:cxn ang="0">
                  <a:pos x="398" y="545"/>
                </a:cxn>
                <a:cxn ang="0">
                  <a:pos x="655" y="467"/>
                </a:cxn>
                <a:cxn ang="0">
                  <a:pos x="927" y="460"/>
                </a:cxn>
                <a:cxn ang="0">
                  <a:pos x="1196" y="454"/>
                </a:cxn>
                <a:cxn ang="0">
                  <a:pos x="1422" y="386"/>
                </a:cxn>
                <a:cxn ang="0">
                  <a:pos x="1598" y="238"/>
                </a:cxn>
                <a:cxn ang="0">
                  <a:pos x="1817" y="77"/>
                </a:cxn>
              </a:cxnLst>
              <a:rect l="0" t="0" r="r" b="b"/>
              <a:pathLst>
                <a:path w="3551" h="3673">
                  <a:moveTo>
                    <a:pt x="2004" y="7"/>
                  </a:moveTo>
                  <a:lnTo>
                    <a:pt x="2046" y="7"/>
                  </a:lnTo>
                  <a:lnTo>
                    <a:pt x="2088" y="6"/>
                  </a:lnTo>
                  <a:lnTo>
                    <a:pt x="2130" y="4"/>
                  </a:lnTo>
                  <a:lnTo>
                    <a:pt x="2172" y="3"/>
                  </a:lnTo>
                  <a:lnTo>
                    <a:pt x="2214" y="2"/>
                  </a:lnTo>
                  <a:lnTo>
                    <a:pt x="2254" y="0"/>
                  </a:lnTo>
                  <a:lnTo>
                    <a:pt x="2296" y="0"/>
                  </a:lnTo>
                  <a:lnTo>
                    <a:pt x="2336" y="0"/>
                  </a:lnTo>
                  <a:lnTo>
                    <a:pt x="2378" y="2"/>
                  </a:lnTo>
                  <a:lnTo>
                    <a:pt x="2419" y="4"/>
                  </a:lnTo>
                  <a:lnTo>
                    <a:pt x="2459" y="9"/>
                  </a:lnTo>
                  <a:lnTo>
                    <a:pt x="2500" y="14"/>
                  </a:lnTo>
                  <a:lnTo>
                    <a:pt x="2539" y="23"/>
                  </a:lnTo>
                  <a:lnTo>
                    <a:pt x="2578" y="32"/>
                  </a:lnTo>
                  <a:lnTo>
                    <a:pt x="2617" y="43"/>
                  </a:lnTo>
                  <a:lnTo>
                    <a:pt x="2656" y="59"/>
                  </a:lnTo>
                  <a:lnTo>
                    <a:pt x="2673" y="66"/>
                  </a:lnTo>
                  <a:lnTo>
                    <a:pt x="2689" y="73"/>
                  </a:lnTo>
                  <a:lnTo>
                    <a:pt x="2706" y="81"/>
                  </a:lnTo>
                  <a:lnTo>
                    <a:pt x="2724" y="91"/>
                  </a:lnTo>
                  <a:lnTo>
                    <a:pt x="2743" y="101"/>
                  </a:lnTo>
                  <a:lnTo>
                    <a:pt x="2762" y="111"/>
                  </a:lnTo>
                  <a:lnTo>
                    <a:pt x="2783" y="123"/>
                  </a:lnTo>
                  <a:lnTo>
                    <a:pt x="2803" y="134"/>
                  </a:lnTo>
                  <a:lnTo>
                    <a:pt x="2825" y="148"/>
                  </a:lnTo>
                  <a:lnTo>
                    <a:pt x="2847" y="162"/>
                  </a:lnTo>
                  <a:lnTo>
                    <a:pt x="2870" y="178"/>
                  </a:lnTo>
                  <a:lnTo>
                    <a:pt x="2895" y="193"/>
                  </a:lnTo>
                  <a:lnTo>
                    <a:pt x="2918" y="210"/>
                  </a:lnTo>
                  <a:lnTo>
                    <a:pt x="2945" y="226"/>
                  </a:lnTo>
                  <a:lnTo>
                    <a:pt x="2971" y="245"/>
                  </a:lnTo>
                  <a:lnTo>
                    <a:pt x="2999" y="264"/>
                  </a:lnTo>
                  <a:lnTo>
                    <a:pt x="3027" y="292"/>
                  </a:lnTo>
                  <a:lnTo>
                    <a:pt x="3055" y="319"/>
                  </a:lnTo>
                  <a:lnTo>
                    <a:pt x="3084" y="347"/>
                  </a:lnTo>
                  <a:lnTo>
                    <a:pt x="3112" y="373"/>
                  </a:lnTo>
                  <a:lnTo>
                    <a:pt x="3142" y="401"/>
                  </a:lnTo>
                  <a:lnTo>
                    <a:pt x="3170" y="430"/>
                  </a:lnTo>
                  <a:lnTo>
                    <a:pt x="3197" y="461"/>
                  </a:lnTo>
                  <a:lnTo>
                    <a:pt x="3225" y="493"/>
                  </a:lnTo>
                  <a:lnTo>
                    <a:pt x="3253" y="528"/>
                  </a:lnTo>
                  <a:lnTo>
                    <a:pt x="3280" y="565"/>
                  </a:lnTo>
                  <a:lnTo>
                    <a:pt x="3306" y="605"/>
                  </a:lnTo>
                  <a:lnTo>
                    <a:pt x="3333" y="648"/>
                  </a:lnTo>
                  <a:lnTo>
                    <a:pt x="3358" y="696"/>
                  </a:lnTo>
                  <a:lnTo>
                    <a:pt x="3382" y="746"/>
                  </a:lnTo>
                  <a:lnTo>
                    <a:pt x="3405" y="802"/>
                  </a:lnTo>
                  <a:lnTo>
                    <a:pt x="3428" y="864"/>
                  </a:lnTo>
                  <a:lnTo>
                    <a:pt x="3445" y="914"/>
                  </a:lnTo>
                  <a:lnTo>
                    <a:pt x="3460" y="966"/>
                  </a:lnTo>
                  <a:lnTo>
                    <a:pt x="3474" y="1017"/>
                  </a:lnTo>
                  <a:lnTo>
                    <a:pt x="3488" y="1070"/>
                  </a:lnTo>
                  <a:lnTo>
                    <a:pt x="3499" y="1123"/>
                  </a:lnTo>
                  <a:lnTo>
                    <a:pt x="3510" y="1178"/>
                  </a:lnTo>
                  <a:lnTo>
                    <a:pt x="3520" y="1232"/>
                  </a:lnTo>
                  <a:lnTo>
                    <a:pt x="3527" y="1287"/>
                  </a:lnTo>
                  <a:lnTo>
                    <a:pt x="3534" y="1343"/>
                  </a:lnTo>
                  <a:lnTo>
                    <a:pt x="3539" y="1399"/>
                  </a:lnTo>
                  <a:lnTo>
                    <a:pt x="3545" y="1456"/>
                  </a:lnTo>
                  <a:lnTo>
                    <a:pt x="3548" y="1512"/>
                  </a:lnTo>
                  <a:lnTo>
                    <a:pt x="3549" y="1569"/>
                  </a:lnTo>
                  <a:lnTo>
                    <a:pt x="3551" y="1626"/>
                  </a:lnTo>
                  <a:lnTo>
                    <a:pt x="3549" y="1684"/>
                  </a:lnTo>
                  <a:lnTo>
                    <a:pt x="3548" y="1742"/>
                  </a:lnTo>
                  <a:lnTo>
                    <a:pt x="3544" y="1800"/>
                  </a:lnTo>
                  <a:lnTo>
                    <a:pt x="3539" y="1858"/>
                  </a:lnTo>
                  <a:lnTo>
                    <a:pt x="3534" y="1916"/>
                  </a:lnTo>
                  <a:lnTo>
                    <a:pt x="3527" y="1974"/>
                  </a:lnTo>
                  <a:lnTo>
                    <a:pt x="3518" y="2031"/>
                  </a:lnTo>
                  <a:lnTo>
                    <a:pt x="3509" y="2090"/>
                  </a:lnTo>
                  <a:lnTo>
                    <a:pt x="3499" y="2147"/>
                  </a:lnTo>
                  <a:lnTo>
                    <a:pt x="3486" y="2205"/>
                  </a:lnTo>
                  <a:lnTo>
                    <a:pt x="3472" y="2262"/>
                  </a:lnTo>
                  <a:lnTo>
                    <a:pt x="3458" y="2319"/>
                  </a:lnTo>
                  <a:lnTo>
                    <a:pt x="3442" y="2375"/>
                  </a:lnTo>
                  <a:lnTo>
                    <a:pt x="3425" y="2431"/>
                  </a:lnTo>
                  <a:lnTo>
                    <a:pt x="3407" y="2487"/>
                  </a:lnTo>
                  <a:lnTo>
                    <a:pt x="3386" y="2543"/>
                  </a:lnTo>
                  <a:lnTo>
                    <a:pt x="3365" y="2597"/>
                  </a:lnTo>
                  <a:lnTo>
                    <a:pt x="3343" y="2652"/>
                  </a:lnTo>
                  <a:lnTo>
                    <a:pt x="3322" y="2705"/>
                  </a:lnTo>
                  <a:lnTo>
                    <a:pt x="3302" y="2752"/>
                  </a:lnTo>
                  <a:lnTo>
                    <a:pt x="3284" y="2796"/>
                  </a:lnTo>
                  <a:lnTo>
                    <a:pt x="3266" y="2835"/>
                  </a:lnTo>
                  <a:lnTo>
                    <a:pt x="3248" y="2871"/>
                  </a:lnTo>
                  <a:lnTo>
                    <a:pt x="3230" y="2903"/>
                  </a:lnTo>
                  <a:lnTo>
                    <a:pt x="3210" y="2935"/>
                  </a:lnTo>
                  <a:lnTo>
                    <a:pt x="3189" y="2965"/>
                  </a:lnTo>
                  <a:lnTo>
                    <a:pt x="3167" y="2995"/>
                  </a:lnTo>
                  <a:lnTo>
                    <a:pt x="3143" y="3025"/>
                  </a:lnTo>
                  <a:lnTo>
                    <a:pt x="3117" y="3057"/>
                  </a:lnTo>
                  <a:lnTo>
                    <a:pt x="3087" y="3089"/>
                  </a:lnTo>
                  <a:lnTo>
                    <a:pt x="3054" y="3125"/>
                  </a:lnTo>
                  <a:lnTo>
                    <a:pt x="3017" y="3164"/>
                  </a:lnTo>
                  <a:lnTo>
                    <a:pt x="2977" y="3208"/>
                  </a:lnTo>
                  <a:lnTo>
                    <a:pt x="2932" y="3255"/>
                  </a:lnTo>
                  <a:lnTo>
                    <a:pt x="2889" y="3289"/>
                  </a:lnTo>
                  <a:lnTo>
                    <a:pt x="2843" y="3322"/>
                  </a:lnTo>
                  <a:lnTo>
                    <a:pt x="2797" y="3353"/>
                  </a:lnTo>
                  <a:lnTo>
                    <a:pt x="2748" y="3384"/>
                  </a:lnTo>
                  <a:lnTo>
                    <a:pt x="2701" y="3412"/>
                  </a:lnTo>
                  <a:lnTo>
                    <a:pt x="2652" y="3438"/>
                  </a:lnTo>
                  <a:lnTo>
                    <a:pt x="2604" y="3465"/>
                  </a:lnTo>
                  <a:lnTo>
                    <a:pt x="2558" y="3487"/>
                  </a:lnTo>
                  <a:lnTo>
                    <a:pt x="2514" y="3510"/>
                  </a:lnTo>
                  <a:lnTo>
                    <a:pt x="2470" y="3530"/>
                  </a:lnTo>
                  <a:lnTo>
                    <a:pt x="2430" y="3549"/>
                  </a:lnTo>
                  <a:lnTo>
                    <a:pt x="2394" y="3565"/>
                  </a:lnTo>
                  <a:lnTo>
                    <a:pt x="2360" y="3579"/>
                  </a:lnTo>
                  <a:lnTo>
                    <a:pt x="2331" y="3592"/>
                  </a:lnTo>
                  <a:lnTo>
                    <a:pt x="2307" y="3603"/>
                  </a:lnTo>
                  <a:lnTo>
                    <a:pt x="2288" y="3612"/>
                  </a:lnTo>
                  <a:lnTo>
                    <a:pt x="2232" y="3621"/>
                  </a:lnTo>
                  <a:lnTo>
                    <a:pt x="2179" y="3630"/>
                  </a:lnTo>
                  <a:lnTo>
                    <a:pt x="2128" y="3638"/>
                  </a:lnTo>
                  <a:lnTo>
                    <a:pt x="2080" y="3645"/>
                  </a:lnTo>
                  <a:lnTo>
                    <a:pt x="2034" y="3651"/>
                  </a:lnTo>
                  <a:lnTo>
                    <a:pt x="1987" y="3656"/>
                  </a:lnTo>
                  <a:lnTo>
                    <a:pt x="1946" y="3662"/>
                  </a:lnTo>
                  <a:lnTo>
                    <a:pt x="1904" y="3665"/>
                  </a:lnTo>
                  <a:lnTo>
                    <a:pt x="1863" y="3669"/>
                  </a:lnTo>
                  <a:lnTo>
                    <a:pt x="1824" y="3670"/>
                  </a:lnTo>
                  <a:lnTo>
                    <a:pt x="1788" y="3672"/>
                  </a:lnTo>
                  <a:lnTo>
                    <a:pt x="1750" y="3673"/>
                  </a:lnTo>
                  <a:lnTo>
                    <a:pt x="1715" y="3673"/>
                  </a:lnTo>
                  <a:lnTo>
                    <a:pt x="1680" y="3673"/>
                  </a:lnTo>
                  <a:lnTo>
                    <a:pt x="1647" y="3672"/>
                  </a:lnTo>
                  <a:lnTo>
                    <a:pt x="1613" y="3669"/>
                  </a:lnTo>
                  <a:lnTo>
                    <a:pt x="1580" y="3666"/>
                  </a:lnTo>
                  <a:lnTo>
                    <a:pt x="1548" y="3663"/>
                  </a:lnTo>
                  <a:lnTo>
                    <a:pt x="1514" y="3659"/>
                  </a:lnTo>
                  <a:lnTo>
                    <a:pt x="1482" y="3653"/>
                  </a:lnTo>
                  <a:lnTo>
                    <a:pt x="1449" y="3648"/>
                  </a:lnTo>
                  <a:lnTo>
                    <a:pt x="1417" y="3642"/>
                  </a:lnTo>
                  <a:lnTo>
                    <a:pt x="1383" y="3635"/>
                  </a:lnTo>
                  <a:lnTo>
                    <a:pt x="1350" y="3627"/>
                  </a:lnTo>
                  <a:lnTo>
                    <a:pt x="1315" y="3618"/>
                  </a:lnTo>
                  <a:lnTo>
                    <a:pt x="1280" y="3610"/>
                  </a:lnTo>
                  <a:lnTo>
                    <a:pt x="1244" y="3600"/>
                  </a:lnTo>
                  <a:lnTo>
                    <a:pt x="1207" y="3591"/>
                  </a:lnTo>
                  <a:lnTo>
                    <a:pt x="1168" y="3579"/>
                  </a:lnTo>
                  <a:lnTo>
                    <a:pt x="1129" y="3568"/>
                  </a:lnTo>
                  <a:lnTo>
                    <a:pt x="1087" y="3556"/>
                  </a:lnTo>
                  <a:lnTo>
                    <a:pt x="1045" y="3543"/>
                  </a:lnTo>
                  <a:lnTo>
                    <a:pt x="1033" y="3542"/>
                  </a:lnTo>
                  <a:lnTo>
                    <a:pt x="1022" y="3537"/>
                  </a:lnTo>
                  <a:lnTo>
                    <a:pt x="1011" y="3532"/>
                  </a:lnTo>
                  <a:lnTo>
                    <a:pt x="999" y="3525"/>
                  </a:lnTo>
                  <a:lnTo>
                    <a:pt x="987" y="3519"/>
                  </a:lnTo>
                  <a:lnTo>
                    <a:pt x="973" y="3514"/>
                  </a:lnTo>
                  <a:lnTo>
                    <a:pt x="958" y="3510"/>
                  </a:lnTo>
                  <a:lnTo>
                    <a:pt x="939" y="3508"/>
                  </a:lnTo>
                  <a:lnTo>
                    <a:pt x="932" y="3503"/>
                  </a:lnTo>
                  <a:lnTo>
                    <a:pt x="925" y="3497"/>
                  </a:lnTo>
                  <a:lnTo>
                    <a:pt x="916" y="3491"/>
                  </a:lnTo>
                  <a:lnTo>
                    <a:pt x="907" y="3486"/>
                  </a:lnTo>
                  <a:lnTo>
                    <a:pt x="897" y="3482"/>
                  </a:lnTo>
                  <a:lnTo>
                    <a:pt x="888" y="3477"/>
                  </a:lnTo>
                  <a:lnTo>
                    <a:pt x="881" y="3476"/>
                  </a:lnTo>
                  <a:lnTo>
                    <a:pt x="874" y="3475"/>
                  </a:lnTo>
                  <a:lnTo>
                    <a:pt x="835" y="3448"/>
                  </a:lnTo>
                  <a:lnTo>
                    <a:pt x="797" y="3420"/>
                  </a:lnTo>
                  <a:lnTo>
                    <a:pt x="761" y="3394"/>
                  </a:lnTo>
                  <a:lnTo>
                    <a:pt x="727" y="3366"/>
                  </a:lnTo>
                  <a:lnTo>
                    <a:pt x="692" y="3339"/>
                  </a:lnTo>
                  <a:lnTo>
                    <a:pt x="660" y="3311"/>
                  </a:lnTo>
                  <a:lnTo>
                    <a:pt x="630" y="3282"/>
                  </a:lnTo>
                  <a:lnTo>
                    <a:pt x="599" y="3254"/>
                  </a:lnTo>
                  <a:lnTo>
                    <a:pt x="570" y="3225"/>
                  </a:lnTo>
                  <a:lnTo>
                    <a:pt x="542" y="3195"/>
                  </a:lnTo>
                  <a:lnTo>
                    <a:pt x="515" y="3166"/>
                  </a:lnTo>
                  <a:lnTo>
                    <a:pt x="489" y="3135"/>
                  </a:lnTo>
                  <a:lnTo>
                    <a:pt x="463" y="3104"/>
                  </a:lnTo>
                  <a:lnTo>
                    <a:pt x="440" y="3074"/>
                  </a:lnTo>
                  <a:lnTo>
                    <a:pt x="416" y="3042"/>
                  </a:lnTo>
                  <a:lnTo>
                    <a:pt x="394" y="3009"/>
                  </a:lnTo>
                  <a:lnTo>
                    <a:pt x="374" y="2983"/>
                  </a:lnTo>
                  <a:lnTo>
                    <a:pt x="356" y="2956"/>
                  </a:lnTo>
                  <a:lnTo>
                    <a:pt x="339" y="2930"/>
                  </a:lnTo>
                  <a:lnTo>
                    <a:pt x="323" y="2902"/>
                  </a:lnTo>
                  <a:lnTo>
                    <a:pt x="306" y="2874"/>
                  </a:lnTo>
                  <a:lnTo>
                    <a:pt x="292" y="2846"/>
                  </a:lnTo>
                  <a:lnTo>
                    <a:pt x="276" y="2817"/>
                  </a:lnTo>
                  <a:lnTo>
                    <a:pt x="262" y="2787"/>
                  </a:lnTo>
                  <a:lnTo>
                    <a:pt x="249" y="2758"/>
                  </a:lnTo>
                  <a:lnTo>
                    <a:pt x="236" y="2727"/>
                  </a:lnTo>
                  <a:lnTo>
                    <a:pt x="223" y="2696"/>
                  </a:lnTo>
                  <a:lnTo>
                    <a:pt x="212" y="2666"/>
                  </a:lnTo>
                  <a:lnTo>
                    <a:pt x="201" y="2635"/>
                  </a:lnTo>
                  <a:lnTo>
                    <a:pt x="190" y="2604"/>
                  </a:lnTo>
                  <a:lnTo>
                    <a:pt x="180" y="2572"/>
                  </a:lnTo>
                  <a:lnTo>
                    <a:pt x="170" y="2540"/>
                  </a:lnTo>
                  <a:lnTo>
                    <a:pt x="161" y="2509"/>
                  </a:lnTo>
                  <a:lnTo>
                    <a:pt x="152" y="2477"/>
                  </a:lnTo>
                  <a:lnTo>
                    <a:pt x="142" y="2445"/>
                  </a:lnTo>
                  <a:lnTo>
                    <a:pt x="134" y="2413"/>
                  </a:lnTo>
                  <a:lnTo>
                    <a:pt x="127" y="2381"/>
                  </a:lnTo>
                  <a:lnTo>
                    <a:pt x="119" y="2349"/>
                  </a:lnTo>
                  <a:lnTo>
                    <a:pt x="112" y="2316"/>
                  </a:lnTo>
                  <a:lnTo>
                    <a:pt x="103" y="2284"/>
                  </a:lnTo>
                  <a:lnTo>
                    <a:pt x="96" y="2252"/>
                  </a:lnTo>
                  <a:lnTo>
                    <a:pt x="89" y="2220"/>
                  </a:lnTo>
                  <a:lnTo>
                    <a:pt x="82" y="2189"/>
                  </a:lnTo>
                  <a:lnTo>
                    <a:pt x="77" y="2157"/>
                  </a:lnTo>
                  <a:lnTo>
                    <a:pt x="70" y="2125"/>
                  </a:lnTo>
                  <a:lnTo>
                    <a:pt x="63" y="2094"/>
                  </a:lnTo>
                  <a:lnTo>
                    <a:pt x="57" y="2064"/>
                  </a:lnTo>
                  <a:lnTo>
                    <a:pt x="50" y="2033"/>
                  </a:lnTo>
                  <a:lnTo>
                    <a:pt x="42" y="1990"/>
                  </a:lnTo>
                  <a:lnTo>
                    <a:pt x="35" y="1945"/>
                  </a:lnTo>
                  <a:lnTo>
                    <a:pt x="28" y="1897"/>
                  </a:lnTo>
                  <a:lnTo>
                    <a:pt x="21" y="1848"/>
                  </a:lnTo>
                  <a:lnTo>
                    <a:pt x="15" y="1798"/>
                  </a:lnTo>
                  <a:lnTo>
                    <a:pt x="10" y="1746"/>
                  </a:lnTo>
                  <a:lnTo>
                    <a:pt x="6" y="1695"/>
                  </a:lnTo>
                  <a:lnTo>
                    <a:pt x="3" y="1640"/>
                  </a:lnTo>
                  <a:lnTo>
                    <a:pt x="2" y="1586"/>
                  </a:lnTo>
                  <a:lnTo>
                    <a:pt x="0" y="1530"/>
                  </a:lnTo>
                  <a:lnTo>
                    <a:pt x="0" y="1474"/>
                  </a:lnTo>
                  <a:lnTo>
                    <a:pt x="2" y="1418"/>
                  </a:lnTo>
                  <a:lnTo>
                    <a:pt x="4" y="1361"/>
                  </a:lnTo>
                  <a:lnTo>
                    <a:pt x="8" y="1305"/>
                  </a:lnTo>
                  <a:lnTo>
                    <a:pt x="14" y="1249"/>
                  </a:lnTo>
                  <a:lnTo>
                    <a:pt x="22" y="1193"/>
                  </a:lnTo>
                  <a:lnTo>
                    <a:pt x="31" y="1139"/>
                  </a:lnTo>
                  <a:lnTo>
                    <a:pt x="42" y="1086"/>
                  </a:lnTo>
                  <a:lnTo>
                    <a:pt x="56" y="1033"/>
                  </a:lnTo>
                  <a:lnTo>
                    <a:pt x="71" y="981"/>
                  </a:lnTo>
                  <a:lnTo>
                    <a:pt x="88" y="931"/>
                  </a:lnTo>
                  <a:lnTo>
                    <a:pt x="108" y="882"/>
                  </a:lnTo>
                  <a:lnTo>
                    <a:pt x="130" y="834"/>
                  </a:lnTo>
                  <a:lnTo>
                    <a:pt x="154" y="790"/>
                  </a:lnTo>
                  <a:lnTo>
                    <a:pt x="180" y="746"/>
                  </a:lnTo>
                  <a:lnTo>
                    <a:pt x="209" y="706"/>
                  </a:lnTo>
                  <a:lnTo>
                    <a:pt x="242" y="668"/>
                  </a:lnTo>
                  <a:lnTo>
                    <a:pt x="276" y="633"/>
                  </a:lnTo>
                  <a:lnTo>
                    <a:pt x="314" y="601"/>
                  </a:lnTo>
                  <a:lnTo>
                    <a:pt x="355" y="572"/>
                  </a:lnTo>
                  <a:lnTo>
                    <a:pt x="398" y="545"/>
                  </a:lnTo>
                  <a:lnTo>
                    <a:pt x="444" y="523"/>
                  </a:lnTo>
                  <a:lnTo>
                    <a:pt x="496" y="503"/>
                  </a:lnTo>
                  <a:lnTo>
                    <a:pt x="549" y="486"/>
                  </a:lnTo>
                  <a:lnTo>
                    <a:pt x="602" y="475"/>
                  </a:lnTo>
                  <a:lnTo>
                    <a:pt x="655" y="467"/>
                  </a:lnTo>
                  <a:lnTo>
                    <a:pt x="709" y="463"/>
                  </a:lnTo>
                  <a:lnTo>
                    <a:pt x="764" y="460"/>
                  </a:lnTo>
                  <a:lnTo>
                    <a:pt x="818" y="458"/>
                  </a:lnTo>
                  <a:lnTo>
                    <a:pt x="872" y="460"/>
                  </a:lnTo>
                  <a:lnTo>
                    <a:pt x="927" y="460"/>
                  </a:lnTo>
                  <a:lnTo>
                    <a:pt x="981" y="461"/>
                  </a:lnTo>
                  <a:lnTo>
                    <a:pt x="1036" y="463"/>
                  </a:lnTo>
                  <a:lnTo>
                    <a:pt x="1090" y="461"/>
                  </a:lnTo>
                  <a:lnTo>
                    <a:pt x="1143" y="458"/>
                  </a:lnTo>
                  <a:lnTo>
                    <a:pt x="1196" y="454"/>
                  </a:lnTo>
                  <a:lnTo>
                    <a:pt x="1249" y="447"/>
                  </a:lnTo>
                  <a:lnTo>
                    <a:pt x="1301" y="436"/>
                  </a:lnTo>
                  <a:lnTo>
                    <a:pt x="1344" y="423"/>
                  </a:lnTo>
                  <a:lnTo>
                    <a:pt x="1385" y="407"/>
                  </a:lnTo>
                  <a:lnTo>
                    <a:pt x="1422" y="386"/>
                  </a:lnTo>
                  <a:lnTo>
                    <a:pt x="1459" y="361"/>
                  </a:lnTo>
                  <a:lnTo>
                    <a:pt x="1493" y="333"/>
                  </a:lnTo>
                  <a:lnTo>
                    <a:pt x="1528" y="302"/>
                  </a:lnTo>
                  <a:lnTo>
                    <a:pt x="1563" y="270"/>
                  </a:lnTo>
                  <a:lnTo>
                    <a:pt x="1598" y="238"/>
                  </a:lnTo>
                  <a:lnTo>
                    <a:pt x="1636" y="204"/>
                  </a:lnTo>
                  <a:lnTo>
                    <a:pt x="1676" y="171"/>
                  </a:lnTo>
                  <a:lnTo>
                    <a:pt x="1720" y="137"/>
                  </a:lnTo>
                  <a:lnTo>
                    <a:pt x="1766" y="106"/>
                  </a:lnTo>
                  <a:lnTo>
                    <a:pt x="1817" y="77"/>
                  </a:lnTo>
                  <a:lnTo>
                    <a:pt x="1873" y="50"/>
                  </a:lnTo>
                  <a:lnTo>
                    <a:pt x="1936" y="27"/>
                  </a:lnTo>
                  <a:lnTo>
                    <a:pt x="2004" y="7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102"/>
            <p:cNvSpPr>
              <a:spLocks/>
            </p:cNvSpPr>
            <p:nvPr/>
          </p:nvSpPr>
          <p:spPr bwMode="auto">
            <a:xfrm>
              <a:off x="2774" y="1348"/>
              <a:ext cx="1753" cy="1814"/>
            </a:xfrm>
            <a:custGeom>
              <a:avLst/>
              <a:gdLst/>
              <a:ahLst/>
              <a:cxnLst>
                <a:cxn ang="0">
                  <a:pos x="2143" y="2"/>
                </a:cxn>
                <a:cxn ang="0">
                  <a:pos x="2347" y="3"/>
                </a:cxn>
                <a:cxn ang="0">
                  <a:pos x="2547" y="32"/>
                </a:cxn>
                <a:cxn ang="0">
                  <a:pos x="2672" y="81"/>
                </a:cxn>
                <a:cxn ang="0">
                  <a:pos x="2767" y="134"/>
                </a:cxn>
                <a:cxn ang="0">
                  <a:pos x="2882" y="209"/>
                </a:cxn>
                <a:cxn ang="0">
                  <a:pos x="3017" y="316"/>
                </a:cxn>
                <a:cxn ang="0">
                  <a:pos x="3157" y="454"/>
                </a:cxn>
                <a:cxn ang="0">
                  <a:pos x="3290" y="640"/>
                </a:cxn>
                <a:cxn ang="0">
                  <a:pos x="3402" y="903"/>
                </a:cxn>
                <a:cxn ang="0">
                  <a:pos x="3466" y="1163"/>
                </a:cxn>
                <a:cxn ang="0">
                  <a:pos x="3500" y="1437"/>
                </a:cxn>
                <a:cxn ang="0">
                  <a:pos x="3503" y="1720"/>
                </a:cxn>
                <a:cxn ang="0">
                  <a:pos x="3473" y="2006"/>
                </a:cxn>
                <a:cxn ang="0">
                  <a:pos x="3413" y="2290"/>
                </a:cxn>
                <a:cxn ang="0">
                  <a:pos x="3323" y="2565"/>
                </a:cxn>
                <a:cxn ang="0">
                  <a:pos x="3223" y="2800"/>
                </a:cxn>
                <a:cxn ang="0">
                  <a:pos x="3126" y="2958"/>
                </a:cxn>
                <a:cxn ang="0">
                  <a:pos x="2979" y="3126"/>
                </a:cxn>
                <a:cxn ang="0">
                  <a:pos x="2760" y="3311"/>
                </a:cxn>
                <a:cxn ang="0">
                  <a:pos x="2524" y="3444"/>
                </a:cxn>
                <a:cxn ang="0">
                  <a:pos x="2330" y="3535"/>
                </a:cxn>
                <a:cxn ang="0">
                  <a:pos x="2152" y="3585"/>
                </a:cxn>
                <a:cxn ang="0">
                  <a:pos x="1920" y="3616"/>
                </a:cxn>
                <a:cxn ang="0">
                  <a:pos x="1729" y="3627"/>
                </a:cxn>
                <a:cxn ang="0">
                  <a:pos x="1560" y="3620"/>
                </a:cxn>
                <a:cxn ang="0">
                  <a:pos x="1398" y="3596"/>
                </a:cxn>
                <a:cxn ang="0">
                  <a:pos x="1228" y="3554"/>
                </a:cxn>
                <a:cxn ang="0">
                  <a:pos x="1032" y="3499"/>
                </a:cxn>
                <a:cxn ang="0">
                  <a:pos x="975" y="3475"/>
                </a:cxn>
                <a:cxn ang="0">
                  <a:pos x="914" y="3451"/>
                </a:cxn>
                <a:cxn ang="0">
                  <a:pos x="869" y="3431"/>
                </a:cxn>
                <a:cxn ang="0">
                  <a:pos x="717" y="3324"/>
                </a:cxn>
                <a:cxn ang="0">
                  <a:pos x="562" y="3184"/>
                </a:cxn>
                <a:cxn ang="0">
                  <a:pos x="434" y="3035"/>
                </a:cxn>
                <a:cxn ang="0">
                  <a:pos x="333" y="2894"/>
                </a:cxn>
                <a:cxn ang="0">
                  <a:pos x="258" y="2753"/>
                </a:cxn>
                <a:cxn ang="0">
                  <a:pos x="198" y="2603"/>
                </a:cxn>
                <a:cxn ang="0">
                  <a:pos x="149" y="2447"/>
                </a:cxn>
                <a:cxn ang="0">
                  <a:pos x="108" y="2289"/>
                </a:cxn>
                <a:cxn ang="0">
                  <a:pos x="75" y="2131"/>
                </a:cxn>
                <a:cxn ang="0">
                  <a:pos x="41" y="1966"/>
                </a:cxn>
                <a:cxn ang="0">
                  <a:pos x="11" y="1726"/>
                </a:cxn>
                <a:cxn ang="0">
                  <a:pos x="0" y="1455"/>
                </a:cxn>
                <a:cxn ang="0">
                  <a:pos x="22" y="1178"/>
                </a:cxn>
                <a:cxn ang="0">
                  <a:pos x="88" y="918"/>
                </a:cxn>
                <a:cxn ang="0">
                  <a:pos x="206" y="697"/>
                </a:cxn>
                <a:cxn ang="0">
                  <a:pos x="392" y="540"/>
                </a:cxn>
                <a:cxn ang="0">
                  <a:pos x="647" y="463"/>
                </a:cxn>
                <a:cxn ang="0">
                  <a:pos x="915" y="456"/>
                </a:cxn>
                <a:cxn ang="0">
                  <a:pos x="1180" y="449"/>
                </a:cxn>
                <a:cxn ang="0">
                  <a:pos x="1404" y="382"/>
                </a:cxn>
                <a:cxn ang="0">
                  <a:pos x="1578" y="235"/>
                </a:cxn>
                <a:cxn ang="0">
                  <a:pos x="1793" y="76"/>
                </a:cxn>
              </a:cxnLst>
              <a:rect l="0" t="0" r="r" b="b"/>
              <a:pathLst>
                <a:path w="3505" h="3627">
                  <a:moveTo>
                    <a:pt x="1979" y="6"/>
                  </a:moveTo>
                  <a:lnTo>
                    <a:pt x="2020" y="6"/>
                  </a:lnTo>
                  <a:lnTo>
                    <a:pt x="2061" y="5"/>
                  </a:lnTo>
                  <a:lnTo>
                    <a:pt x="2103" y="3"/>
                  </a:lnTo>
                  <a:lnTo>
                    <a:pt x="2143" y="2"/>
                  </a:lnTo>
                  <a:lnTo>
                    <a:pt x="2185" y="2"/>
                  </a:lnTo>
                  <a:lnTo>
                    <a:pt x="2226" y="0"/>
                  </a:lnTo>
                  <a:lnTo>
                    <a:pt x="2266" y="0"/>
                  </a:lnTo>
                  <a:lnTo>
                    <a:pt x="2308" y="0"/>
                  </a:lnTo>
                  <a:lnTo>
                    <a:pt x="2347" y="3"/>
                  </a:lnTo>
                  <a:lnTo>
                    <a:pt x="2388" y="6"/>
                  </a:lnTo>
                  <a:lnTo>
                    <a:pt x="2428" y="10"/>
                  </a:lnTo>
                  <a:lnTo>
                    <a:pt x="2467" y="16"/>
                  </a:lnTo>
                  <a:lnTo>
                    <a:pt x="2508" y="23"/>
                  </a:lnTo>
                  <a:lnTo>
                    <a:pt x="2547" y="32"/>
                  </a:lnTo>
                  <a:lnTo>
                    <a:pt x="2584" y="45"/>
                  </a:lnTo>
                  <a:lnTo>
                    <a:pt x="2623" y="59"/>
                  </a:lnTo>
                  <a:lnTo>
                    <a:pt x="2639" y="66"/>
                  </a:lnTo>
                  <a:lnTo>
                    <a:pt x="2655" y="73"/>
                  </a:lnTo>
                  <a:lnTo>
                    <a:pt x="2672" y="81"/>
                  </a:lnTo>
                  <a:lnTo>
                    <a:pt x="2690" y="91"/>
                  </a:lnTo>
                  <a:lnTo>
                    <a:pt x="2709" y="101"/>
                  </a:lnTo>
                  <a:lnTo>
                    <a:pt x="2728" y="111"/>
                  </a:lnTo>
                  <a:lnTo>
                    <a:pt x="2748" y="122"/>
                  </a:lnTo>
                  <a:lnTo>
                    <a:pt x="2767" y="134"/>
                  </a:lnTo>
                  <a:lnTo>
                    <a:pt x="2789" y="148"/>
                  </a:lnTo>
                  <a:lnTo>
                    <a:pt x="2810" y="162"/>
                  </a:lnTo>
                  <a:lnTo>
                    <a:pt x="2834" y="176"/>
                  </a:lnTo>
                  <a:lnTo>
                    <a:pt x="2856" y="192"/>
                  </a:lnTo>
                  <a:lnTo>
                    <a:pt x="2882" y="209"/>
                  </a:lnTo>
                  <a:lnTo>
                    <a:pt x="2907" y="225"/>
                  </a:lnTo>
                  <a:lnTo>
                    <a:pt x="2933" y="243"/>
                  </a:lnTo>
                  <a:lnTo>
                    <a:pt x="2961" y="263"/>
                  </a:lnTo>
                  <a:lnTo>
                    <a:pt x="2989" y="290"/>
                  </a:lnTo>
                  <a:lnTo>
                    <a:pt x="3017" y="316"/>
                  </a:lnTo>
                  <a:lnTo>
                    <a:pt x="3045" y="343"/>
                  </a:lnTo>
                  <a:lnTo>
                    <a:pt x="3073" y="369"/>
                  </a:lnTo>
                  <a:lnTo>
                    <a:pt x="3101" y="396"/>
                  </a:lnTo>
                  <a:lnTo>
                    <a:pt x="3129" y="425"/>
                  </a:lnTo>
                  <a:lnTo>
                    <a:pt x="3157" y="454"/>
                  </a:lnTo>
                  <a:lnTo>
                    <a:pt x="3184" y="487"/>
                  </a:lnTo>
                  <a:lnTo>
                    <a:pt x="3211" y="520"/>
                  </a:lnTo>
                  <a:lnTo>
                    <a:pt x="3239" y="558"/>
                  </a:lnTo>
                  <a:lnTo>
                    <a:pt x="3264" y="597"/>
                  </a:lnTo>
                  <a:lnTo>
                    <a:pt x="3290" y="640"/>
                  </a:lnTo>
                  <a:lnTo>
                    <a:pt x="3316" y="686"/>
                  </a:lnTo>
                  <a:lnTo>
                    <a:pt x="3339" y="737"/>
                  </a:lnTo>
                  <a:lnTo>
                    <a:pt x="3363" y="792"/>
                  </a:lnTo>
                  <a:lnTo>
                    <a:pt x="3385" y="853"/>
                  </a:lnTo>
                  <a:lnTo>
                    <a:pt x="3402" y="903"/>
                  </a:lnTo>
                  <a:lnTo>
                    <a:pt x="3417" y="953"/>
                  </a:lnTo>
                  <a:lnTo>
                    <a:pt x="3431" y="1005"/>
                  </a:lnTo>
                  <a:lnTo>
                    <a:pt x="3444" y="1057"/>
                  </a:lnTo>
                  <a:lnTo>
                    <a:pt x="3455" y="1110"/>
                  </a:lnTo>
                  <a:lnTo>
                    <a:pt x="3466" y="1163"/>
                  </a:lnTo>
                  <a:lnTo>
                    <a:pt x="3476" y="1216"/>
                  </a:lnTo>
                  <a:lnTo>
                    <a:pt x="3483" y="1270"/>
                  </a:lnTo>
                  <a:lnTo>
                    <a:pt x="3490" y="1326"/>
                  </a:lnTo>
                  <a:lnTo>
                    <a:pt x="3496" y="1381"/>
                  </a:lnTo>
                  <a:lnTo>
                    <a:pt x="3500" y="1437"/>
                  </a:lnTo>
                  <a:lnTo>
                    <a:pt x="3503" y="1492"/>
                  </a:lnTo>
                  <a:lnTo>
                    <a:pt x="3504" y="1550"/>
                  </a:lnTo>
                  <a:lnTo>
                    <a:pt x="3505" y="1606"/>
                  </a:lnTo>
                  <a:lnTo>
                    <a:pt x="3504" y="1663"/>
                  </a:lnTo>
                  <a:lnTo>
                    <a:pt x="3503" y="1720"/>
                  </a:lnTo>
                  <a:lnTo>
                    <a:pt x="3500" y="1777"/>
                  </a:lnTo>
                  <a:lnTo>
                    <a:pt x="3494" y="1835"/>
                  </a:lnTo>
                  <a:lnTo>
                    <a:pt x="3489" y="1892"/>
                  </a:lnTo>
                  <a:lnTo>
                    <a:pt x="3482" y="1949"/>
                  </a:lnTo>
                  <a:lnTo>
                    <a:pt x="3473" y="2006"/>
                  </a:lnTo>
                  <a:lnTo>
                    <a:pt x="3465" y="2062"/>
                  </a:lnTo>
                  <a:lnTo>
                    <a:pt x="3454" y="2120"/>
                  </a:lnTo>
                  <a:lnTo>
                    <a:pt x="3441" y="2177"/>
                  </a:lnTo>
                  <a:lnTo>
                    <a:pt x="3429" y="2233"/>
                  </a:lnTo>
                  <a:lnTo>
                    <a:pt x="3413" y="2290"/>
                  </a:lnTo>
                  <a:lnTo>
                    <a:pt x="3398" y="2346"/>
                  </a:lnTo>
                  <a:lnTo>
                    <a:pt x="3381" y="2400"/>
                  </a:lnTo>
                  <a:lnTo>
                    <a:pt x="3363" y="2456"/>
                  </a:lnTo>
                  <a:lnTo>
                    <a:pt x="3344" y="2511"/>
                  </a:lnTo>
                  <a:lnTo>
                    <a:pt x="3323" y="2565"/>
                  </a:lnTo>
                  <a:lnTo>
                    <a:pt x="3300" y="2618"/>
                  </a:lnTo>
                  <a:lnTo>
                    <a:pt x="3279" y="2671"/>
                  </a:lnTo>
                  <a:lnTo>
                    <a:pt x="3260" y="2719"/>
                  </a:lnTo>
                  <a:lnTo>
                    <a:pt x="3242" y="2761"/>
                  </a:lnTo>
                  <a:lnTo>
                    <a:pt x="3223" y="2800"/>
                  </a:lnTo>
                  <a:lnTo>
                    <a:pt x="3205" y="2835"/>
                  </a:lnTo>
                  <a:lnTo>
                    <a:pt x="3187" y="2867"/>
                  </a:lnTo>
                  <a:lnTo>
                    <a:pt x="3168" y="2898"/>
                  </a:lnTo>
                  <a:lnTo>
                    <a:pt x="3148" y="2929"/>
                  </a:lnTo>
                  <a:lnTo>
                    <a:pt x="3126" y="2958"/>
                  </a:lnTo>
                  <a:lnTo>
                    <a:pt x="3102" y="2987"/>
                  </a:lnTo>
                  <a:lnTo>
                    <a:pt x="3076" y="3018"/>
                  </a:lnTo>
                  <a:lnTo>
                    <a:pt x="3046" y="3051"/>
                  </a:lnTo>
                  <a:lnTo>
                    <a:pt x="3014" y="3086"/>
                  </a:lnTo>
                  <a:lnTo>
                    <a:pt x="2979" y="3126"/>
                  </a:lnTo>
                  <a:lnTo>
                    <a:pt x="2939" y="3167"/>
                  </a:lnTo>
                  <a:lnTo>
                    <a:pt x="2894" y="3215"/>
                  </a:lnTo>
                  <a:lnTo>
                    <a:pt x="2851" y="3248"/>
                  </a:lnTo>
                  <a:lnTo>
                    <a:pt x="2806" y="3281"/>
                  </a:lnTo>
                  <a:lnTo>
                    <a:pt x="2760" y="3311"/>
                  </a:lnTo>
                  <a:lnTo>
                    <a:pt x="2713" y="3341"/>
                  </a:lnTo>
                  <a:lnTo>
                    <a:pt x="2665" y="3369"/>
                  </a:lnTo>
                  <a:lnTo>
                    <a:pt x="2618" y="3395"/>
                  </a:lnTo>
                  <a:lnTo>
                    <a:pt x="2570" y="3420"/>
                  </a:lnTo>
                  <a:lnTo>
                    <a:pt x="2524" y="3444"/>
                  </a:lnTo>
                  <a:lnTo>
                    <a:pt x="2481" y="3465"/>
                  </a:lnTo>
                  <a:lnTo>
                    <a:pt x="2439" y="3486"/>
                  </a:lnTo>
                  <a:lnTo>
                    <a:pt x="2399" y="3504"/>
                  </a:lnTo>
                  <a:lnTo>
                    <a:pt x="2362" y="3521"/>
                  </a:lnTo>
                  <a:lnTo>
                    <a:pt x="2330" y="3535"/>
                  </a:lnTo>
                  <a:lnTo>
                    <a:pt x="2302" y="3547"/>
                  </a:lnTo>
                  <a:lnTo>
                    <a:pt x="2277" y="3559"/>
                  </a:lnTo>
                  <a:lnTo>
                    <a:pt x="2259" y="3567"/>
                  </a:lnTo>
                  <a:lnTo>
                    <a:pt x="2205" y="3577"/>
                  </a:lnTo>
                  <a:lnTo>
                    <a:pt x="2152" y="3585"/>
                  </a:lnTo>
                  <a:lnTo>
                    <a:pt x="2101" y="3592"/>
                  </a:lnTo>
                  <a:lnTo>
                    <a:pt x="2054" y="3599"/>
                  </a:lnTo>
                  <a:lnTo>
                    <a:pt x="2008" y="3606"/>
                  </a:lnTo>
                  <a:lnTo>
                    <a:pt x="1963" y="3610"/>
                  </a:lnTo>
                  <a:lnTo>
                    <a:pt x="1920" y="3616"/>
                  </a:lnTo>
                  <a:lnTo>
                    <a:pt x="1880" y="3619"/>
                  </a:lnTo>
                  <a:lnTo>
                    <a:pt x="1840" y="3623"/>
                  </a:lnTo>
                  <a:lnTo>
                    <a:pt x="1801" y="3624"/>
                  </a:lnTo>
                  <a:lnTo>
                    <a:pt x="1765" y="3626"/>
                  </a:lnTo>
                  <a:lnTo>
                    <a:pt x="1729" y="3627"/>
                  </a:lnTo>
                  <a:lnTo>
                    <a:pt x="1694" y="3627"/>
                  </a:lnTo>
                  <a:lnTo>
                    <a:pt x="1659" y="3626"/>
                  </a:lnTo>
                  <a:lnTo>
                    <a:pt x="1626" y="3624"/>
                  </a:lnTo>
                  <a:lnTo>
                    <a:pt x="1592" y="3623"/>
                  </a:lnTo>
                  <a:lnTo>
                    <a:pt x="1560" y="3620"/>
                  </a:lnTo>
                  <a:lnTo>
                    <a:pt x="1528" y="3617"/>
                  </a:lnTo>
                  <a:lnTo>
                    <a:pt x="1496" y="3613"/>
                  </a:lnTo>
                  <a:lnTo>
                    <a:pt x="1464" y="3607"/>
                  </a:lnTo>
                  <a:lnTo>
                    <a:pt x="1430" y="3602"/>
                  </a:lnTo>
                  <a:lnTo>
                    <a:pt x="1398" y="3596"/>
                  </a:lnTo>
                  <a:lnTo>
                    <a:pt x="1366" y="3589"/>
                  </a:lnTo>
                  <a:lnTo>
                    <a:pt x="1332" y="3581"/>
                  </a:lnTo>
                  <a:lnTo>
                    <a:pt x="1298" y="3574"/>
                  </a:lnTo>
                  <a:lnTo>
                    <a:pt x="1263" y="3564"/>
                  </a:lnTo>
                  <a:lnTo>
                    <a:pt x="1228" y="3554"/>
                  </a:lnTo>
                  <a:lnTo>
                    <a:pt x="1191" y="3545"/>
                  </a:lnTo>
                  <a:lnTo>
                    <a:pt x="1154" y="3535"/>
                  </a:lnTo>
                  <a:lnTo>
                    <a:pt x="1115" y="3524"/>
                  </a:lnTo>
                  <a:lnTo>
                    <a:pt x="1074" y="3511"/>
                  </a:lnTo>
                  <a:lnTo>
                    <a:pt x="1032" y="3499"/>
                  </a:lnTo>
                  <a:lnTo>
                    <a:pt x="1020" y="3497"/>
                  </a:lnTo>
                  <a:lnTo>
                    <a:pt x="1009" y="3493"/>
                  </a:lnTo>
                  <a:lnTo>
                    <a:pt x="997" y="3487"/>
                  </a:lnTo>
                  <a:lnTo>
                    <a:pt x="988" y="3480"/>
                  </a:lnTo>
                  <a:lnTo>
                    <a:pt x="975" y="3475"/>
                  </a:lnTo>
                  <a:lnTo>
                    <a:pt x="963" y="3469"/>
                  </a:lnTo>
                  <a:lnTo>
                    <a:pt x="947" y="3465"/>
                  </a:lnTo>
                  <a:lnTo>
                    <a:pt x="929" y="3464"/>
                  </a:lnTo>
                  <a:lnTo>
                    <a:pt x="922" y="3458"/>
                  </a:lnTo>
                  <a:lnTo>
                    <a:pt x="914" y="3451"/>
                  </a:lnTo>
                  <a:lnTo>
                    <a:pt x="904" y="3445"/>
                  </a:lnTo>
                  <a:lnTo>
                    <a:pt x="896" y="3441"/>
                  </a:lnTo>
                  <a:lnTo>
                    <a:pt x="886" y="3437"/>
                  </a:lnTo>
                  <a:lnTo>
                    <a:pt x="876" y="3434"/>
                  </a:lnTo>
                  <a:lnTo>
                    <a:pt x="869" y="3431"/>
                  </a:lnTo>
                  <a:lnTo>
                    <a:pt x="862" y="3431"/>
                  </a:lnTo>
                  <a:lnTo>
                    <a:pt x="823" y="3405"/>
                  </a:lnTo>
                  <a:lnTo>
                    <a:pt x="787" y="3378"/>
                  </a:lnTo>
                  <a:lnTo>
                    <a:pt x="750" y="3350"/>
                  </a:lnTo>
                  <a:lnTo>
                    <a:pt x="717" y="3324"/>
                  </a:lnTo>
                  <a:lnTo>
                    <a:pt x="683" y="3296"/>
                  </a:lnTo>
                  <a:lnTo>
                    <a:pt x="651" y="3268"/>
                  </a:lnTo>
                  <a:lnTo>
                    <a:pt x="621" y="3240"/>
                  </a:lnTo>
                  <a:lnTo>
                    <a:pt x="591" y="3212"/>
                  </a:lnTo>
                  <a:lnTo>
                    <a:pt x="562" y="3184"/>
                  </a:lnTo>
                  <a:lnTo>
                    <a:pt x="534" y="3155"/>
                  </a:lnTo>
                  <a:lnTo>
                    <a:pt x="508" y="3126"/>
                  </a:lnTo>
                  <a:lnTo>
                    <a:pt x="482" y="3096"/>
                  </a:lnTo>
                  <a:lnTo>
                    <a:pt x="457" y="3065"/>
                  </a:lnTo>
                  <a:lnTo>
                    <a:pt x="434" y="3035"/>
                  </a:lnTo>
                  <a:lnTo>
                    <a:pt x="410" y="3004"/>
                  </a:lnTo>
                  <a:lnTo>
                    <a:pt x="388" y="2972"/>
                  </a:lnTo>
                  <a:lnTo>
                    <a:pt x="369" y="2947"/>
                  </a:lnTo>
                  <a:lnTo>
                    <a:pt x="351" y="2920"/>
                  </a:lnTo>
                  <a:lnTo>
                    <a:pt x="333" y="2894"/>
                  </a:lnTo>
                  <a:lnTo>
                    <a:pt x="318" y="2866"/>
                  </a:lnTo>
                  <a:lnTo>
                    <a:pt x="301" y="2839"/>
                  </a:lnTo>
                  <a:lnTo>
                    <a:pt x="286" y="2810"/>
                  </a:lnTo>
                  <a:lnTo>
                    <a:pt x="272" y="2782"/>
                  </a:lnTo>
                  <a:lnTo>
                    <a:pt x="258" y="2753"/>
                  </a:lnTo>
                  <a:lnTo>
                    <a:pt x="245" y="2723"/>
                  </a:lnTo>
                  <a:lnTo>
                    <a:pt x="233" y="2694"/>
                  </a:lnTo>
                  <a:lnTo>
                    <a:pt x="220" y="2663"/>
                  </a:lnTo>
                  <a:lnTo>
                    <a:pt x="209" y="2634"/>
                  </a:lnTo>
                  <a:lnTo>
                    <a:pt x="198" y="2603"/>
                  </a:lnTo>
                  <a:lnTo>
                    <a:pt x="187" y="2572"/>
                  </a:lnTo>
                  <a:lnTo>
                    <a:pt x="177" y="2542"/>
                  </a:lnTo>
                  <a:lnTo>
                    <a:pt x="167" y="2509"/>
                  </a:lnTo>
                  <a:lnTo>
                    <a:pt x="157" y="2479"/>
                  </a:lnTo>
                  <a:lnTo>
                    <a:pt x="149" y="2447"/>
                  </a:lnTo>
                  <a:lnTo>
                    <a:pt x="141" y="2416"/>
                  </a:lnTo>
                  <a:lnTo>
                    <a:pt x="132" y="2384"/>
                  </a:lnTo>
                  <a:lnTo>
                    <a:pt x="124" y="2352"/>
                  </a:lnTo>
                  <a:lnTo>
                    <a:pt x="117" y="2321"/>
                  </a:lnTo>
                  <a:lnTo>
                    <a:pt x="108" y="2289"/>
                  </a:lnTo>
                  <a:lnTo>
                    <a:pt x="101" y="2257"/>
                  </a:lnTo>
                  <a:lnTo>
                    <a:pt x="95" y="2224"/>
                  </a:lnTo>
                  <a:lnTo>
                    <a:pt x="88" y="2194"/>
                  </a:lnTo>
                  <a:lnTo>
                    <a:pt x="82" y="2162"/>
                  </a:lnTo>
                  <a:lnTo>
                    <a:pt x="75" y="2131"/>
                  </a:lnTo>
                  <a:lnTo>
                    <a:pt x="68" y="2100"/>
                  </a:lnTo>
                  <a:lnTo>
                    <a:pt x="62" y="2069"/>
                  </a:lnTo>
                  <a:lnTo>
                    <a:pt x="55" y="2039"/>
                  </a:lnTo>
                  <a:lnTo>
                    <a:pt x="50" y="2008"/>
                  </a:lnTo>
                  <a:lnTo>
                    <a:pt x="41" y="1966"/>
                  </a:lnTo>
                  <a:lnTo>
                    <a:pt x="35" y="1921"/>
                  </a:lnTo>
                  <a:lnTo>
                    <a:pt x="28" y="1874"/>
                  </a:lnTo>
                  <a:lnTo>
                    <a:pt x="22" y="1826"/>
                  </a:lnTo>
                  <a:lnTo>
                    <a:pt x="15" y="1776"/>
                  </a:lnTo>
                  <a:lnTo>
                    <a:pt x="11" y="1726"/>
                  </a:lnTo>
                  <a:lnTo>
                    <a:pt x="7" y="1673"/>
                  </a:lnTo>
                  <a:lnTo>
                    <a:pt x="4" y="1620"/>
                  </a:lnTo>
                  <a:lnTo>
                    <a:pt x="1" y="1565"/>
                  </a:lnTo>
                  <a:lnTo>
                    <a:pt x="0" y="1511"/>
                  </a:lnTo>
                  <a:lnTo>
                    <a:pt x="0" y="1455"/>
                  </a:lnTo>
                  <a:lnTo>
                    <a:pt x="1" y="1400"/>
                  </a:lnTo>
                  <a:lnTo>
                    <a:pt x="4" y="1344"/>
                  </a:lnTo>
                  <a:lnTo>
                    <a:pt x="8" y="1288"/>
                  </a:lnTo>
                  <a:lnTo>
                    <a:pt x="15" y="1234"/>
                  </a:lnTo>
                  <a:lnTo>
                    <a:pt x="22" y="1178"/>
                  </a:lnTo>
                  <a:lnTo>
                    <a:pt x="32" y="1125"/>
                  </a:lnTo>
                  <a:lnTo>
                    <a:pt x="41" y="1072"/>
                  </a:lnTo>
                  <a:lnTo>
                    <a:pt x="55" y="1019"/>
                  </a:lnTo>
                  <a:lnTo>
                    <a:pt x="69" y="968"/>
                  </a:lnTo>
                  <a:lnTo>
                    <a:pt x="88" y="918"/>
                  </a:lnTo>
                  <a:lnTo>
                    <a:pt x="106" y="871"/>
                  </a:lnTo>
                  <a:lnTo>
                    <a:pt x="128" y="825"/>
                  </a:lnTo>
                  <a:lnTo>
                    <a:pt x="152" y="780"/>
                  </a:lnTo>
                  <a:lnTo>
                    <a:pt x="178" y="738"/>
                  </a:lnTo>
                  <a:lnTo>
                    <a:pt x="206" y="697"/>
                  </a:lnTo>
                  <a:lnTo>
                    <a:pt x="238" y="661"/>
                  </a:lnTo>
                  <a:lnTo>
                    <a:pt x="272" y="626"/>
                  </a:lnTo>
                  <a:lnTo>
                    <a:pt x="309" y="594"/>
                  </a:lnTo>
                  <a:lnTo>
                    <a:pt x="349" y="565"/>
                  </a:lnTo>
                  <a:lnTo>
                    <a:pt x="392" y="540"/>
                  </a:lnTo>
                  <a:lnTo>
                    <a:pt x="438" y="517"/>
                  </a:lnTo>
                  <a:lnTo>
                    <a:pt x="489" y="498"/>
                  </a:lnTo>
                  <a:lnTo>
                    <a:pt x="541" y="482"/>
                  </a:lnTo>
                  <a:lnTo>
                    <a:pt x="594" y="471"/>
                  </a:lnTo>
                  <a:lnTo>
                    <a:pt x="647" y="463"/>
                  </a:lnTo>
                  <a:lnTo>
                    <a:pt x="700" y="457"/>
                  </a:lnTo>
                  <a:lnTo>
                    <a:pt x="753" y="456"/>
                  </a:lnTo>
                  <a:lnTo>
                    <a:pt x="808" y="454"/>
                  </a:lnTo>
                  <a:lnTo>
                    <a:pt x="861" y="454"/>
                  </a:lnTo>
                  <a:lnTo>
                    <a:pt x="915" y="456"/>
                  </a:lnTo>
                  <a:lnTo>
                    <a:pt x="968" y="456"/>
                  </a:lnTo>
                  <a:lnTo>
                    <a:pt x="1023" y="457"/>
                  </a:lnTo>
                  <a:lnTo>
                    <a:pt x="1076" y="456"/>
                  </a:lnTo>
                  <a:lnTo>
                    <a:pt x="1129" y="454"/>
                  </a:lnTo>
                  <a:lnTo>
                    <a:pt x="1180" y="449"/>
                  </a:lnTo>
                  <a:lnTo>
                    <a:pt x="1232" y="442"/>
                  </a:lnTo>
                  <a:lnTo>
                    <a:pt x="1284" y="431"/>
                  </a:lnTo>
                  <a:lnTo>
                    <a:pt x="1327" y="419"/>
                  </a:lnTo>
                  <a:lnTo>
                    <a:pt x="1366" y="403"/>
                  </a:lnTo>
                  <a:lnTo>
                    <a:pt x="1404" y="382"/>
                  </a:lnTo>
                  <a:lnTo>
                    <a:pt x="1440" y="357"/>
                  </a:lnTo>
                  <a:lnTo>
                    <a:pt x="1473" y="329"/>
                  </a:lnTo>
                  <a:lnTo>
                    <a:pt x="1508" y="299"/>
                  </a:lnTo>
                  <a:lnTo>
                    <a:pt x="1542" y="267"/>
                  </a:lnTo>
                  <a:lnTo>
                    <a:pt x="1578" y="235"/>
                  </a:lnTo>
                  <a:lnTo>
                    <a:pt x="1614" y="202"/>
                  </a:lnTo>
                  <a:lnTo>
                    <a:pt x="1655" y="168"/>
                  </a:lnTo>
                  <a:lnTo>
                    <a:pt x="1697" y="136"/>
                  </a:lnTo>
                  <a:lnTo>
                    <a:pt x="1743" y="105"/>
                  </a:lnTo>
                  <a:lnTo>
                    <a:pt x="1793" y="76"/>
                  </a:lnTo>
                  <a:lnTo>
                    <a:pt x="1849" y="49"/>
                  </a:lnTo>
                  <a:lnTo>
                    <a:pt x="1910" y="26"/>
                  </a:lnTo>
                  <a:lnTo>
                    <a:pt x="1979" y="6"/>
                  </a:lnTo>
                  <a:close/>
                </a:path>
              </a:pathLst>
            </a:custGeom>
            <a:solidFill>
              <a:srgbClr val="FF91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103"/>
            <p:cNvSpPr>
              <a:spLocks/>
            </p:cNvSpPr>
            <p:nvPr/>
          </p:nvSpPr>
          <p:spPr bwMode="auto">
            <a:xfrm>
              <a:off x="2792" y="1354"/>
              <a:ext cx="1730" cy="1790"/>
            </a:xfrm>
            <a:custGeom>
              <a:avLst/>
              <a:gdLst/>
              <a:ahLst/>
              <a:cxnLst>
                <a:cxn ang="0">
                  <a:pos x="2115" y="1"/>
                </a:cxn>
                <a:cxn ang="0">
                  <a:pos x="2316" y="1"/>
                </a:cxn>
                <a:cxn ang="0">
                  <a:pos x="2512" y="31"/>
                </a:cxn>
                <a:cxn ang="0">
                  <a:pos x="2637" y="78"/>
                </a:cxn>
                <a:cxn ang="0">
                  <a:pos x="2731" y="131"/>
                </a:cxn>
                <a:cxn ang="0">
                  <a:pos x="2842" y="204"/>
                </a:cxn>
                <a:cxn ang="0">
                  <a:pos x="2976" y="311"/>
                </a:cxn>
                <a:cxn ang="0">
                  <a:pos x="3115" y="448"/>
                </a:cxn>
                <a:cxn ang="0">
                  <a:pos x="3246" y="631"/>
                </a:cxn>
                <a:cxn ang="0">
                  <a:pos x="3357" y="891"/>
                </a:cxn>
                <a:cxn ang="0">
                  <a:pos x="3420" y="1147"/>
                </a:cxn>
                <a:cxn ang="0">
                  <a:pos x="3454" y="1418"/>
                </a:cxn>
                <a:cxn ang="0">
                  <a:pos x="3456" y="1697"/>
                </a:cxn>
                <a:cxn ang="0">
                  <a:pos x="3429" y="1978"/>
                </a:cxn>
                <a:cxn ang="0">
                  <a:pos x="3370" y="2258"/>
                </a:cxn>
                <a:cxn ang="0">
                  <a:pos x="3281" y="2529"/>
                </a:cxn>
                <a:cxn ang="0">
                  <a:pos x="3182" y="2762"/>
                </a:cxn>
                <a:cxn ang="0">
                  <a:pos x="3085" y="2917"/>
                </a:cxn>
                <a:cxn ang="0">
                  <a:pos x="2941" y="3083"/>
                </a:cxn>
                <a:cxn ang="0">
                  <a:pos x="2725" y="3266"/>
                </a:cxn>
                <a:cxn ang="0">
                  <a:pos x="2492" y="3398"/>
                </a:cxn>
                <a:cxn ang="0">
                  <a:pos x="2299" y="3487"/>
                </a:cxn>
                <a:cxn ang="0">
                  <a:pos x="2122" y="3537"/>
                </a:cxn>
                <a:cxn ang="0">
                  <a:pos x="1895" y="3568"/>
                </a:cxn>
                <a:cxn ang="0">
                  <a:pos x="1706" y="3579"/>
                </a:cxn>
                <a:cxn ang="0">
                  <a:pos x="1540" y="3572"/>
                </a:cxn>
                <a:cxn ang="0">
                  <a:pos x="1380" y="3547"/>
                </a:cxn>
                <a:cxn ang="0">
                  <a:pos x="1211" y="3506"/>
                </a:cxn>
                <a:cxn ang="0">
                  <a:pos x="1017" y="3451"/>
                </a:cxn>
                <a:cxn ang="0">
                  <a:pos x="961" y="3428"/>
                </a:cxn>
                <a:cxn ang="0">
                  <a:pos x="902" y="3406"/>
                </a:cxn>
                <a:cxn ang="0">
                  <a:pos x="856" y="3386"/>
                </a:cxn>
                <a:cxn ang="0">
                  <a:pos x="707" y="3280"/>
                </a:cxn>
                <a:cxn ang="0">
                  <a:pos x="555" y="3142"/>
                </a:cxn>
                <a:cxn ang="0">
                  <a:pos x="428" y="2995"/>
                </a:cxn>
                <a:cxn ang="0">
                  <a:pos x="329" y="2855"/>
                </a:cxn>
                <a:cxn ang="0">
                  <a:pos x="255" y="2717"/>
                </a:cxn>
                <a:cxn ang="0">
                  <a:pos x="195" y="2568"/>
                </a:cxn>
                <a:cxn ang="0">
                  <a:pos x="147" y="2414"/>
                </a:cxn>
                <a:cxn ang="0">
                  <a:pos x="108" y="2258"/>
                </a:cxn>
                <a:cxn ang="0">
                  <a:pos x="75" y="2102"/>
                </a:cxn>
                <a:cxn ang="0">
                  <a:pos x="41" y="1939"/>
                </a:cxn>
                <a:cxn ang="0">
                  <a:pos x="11" y="1702"/>
                </a:cxn>
                <a:cxn ang="0">
                  <a:pos x="0" y="1435"/>
                </a:cxn>
                <a:cxn ang="0">
                  <a:pos x="22" y="1162"/>
                </a:cxn>
                <a:cxn ang="0">
                  <a:pos x="86" y="905"/>
                </a:cxn>
                <a:cxn ang="0">
                  <a:pos x="203" y="687"/>
                </a:cxn>
                <a:cxn ang="0">
                  <a:pos x="386" y="529"/>
                </a:cxn>
                <a:cxn ang="0">
                  <a:pos x="637" y="455"/>
                </a:cxn>
                <a:cxn ang="0">
                  <a:pos x="902" y="448"/>
                </a:cxn>
                <a:cxn ang="0">
                  <a:pos x="1165" y="443"/>
                </a:cxn>
                <a:cxn ang="0">
                  <a:pos x="1385" y="374"/>
                </a:cxn>
                <a:cxn ang="0">
                  <a:pos x="1557" y="229"/>
                </a:cxn>
                <a:cxn ang="0">
                  <a:pos x="1769" y="74"/>
                </a:cxn>
              </a:cxnLst>
              <a:rect l="0" t="0" r="r" b="b"/>
              <a:pathLst>
                <a:path w="3459" h="3579">
                  <a:moveTo>
                    <a:pt x="1952" y="6"/>
                  </a:moveTo>
                  <a:lnTo>
                    <a:pt x="1992" y="6"/>
                  </a:lnTo>
                  <a:lnTo>
                    <a:pt x="2034" y="4"/>
                  </a:lnTo>
                  <a:lnTo>
                    <a:pt x="2075" y="3"/>
                  </a:lnTo>
                  <a:lnTo>
                    <a:pt x="2115" y="1"/>
                  </a:lnTo>
                  <a:lnTo>
                    <a:pt x="2156" y="0"/>
                  </a:lnTo>
                  <a:lnTo>
                    <a:pt x="2196" y="0"/>
                  </a:lnTo>
                  <a:lnTo>
                    <a:pt x="2237" y="0"/>
                  </a:lnTo>
                  <a:lnTo>
                    <a:pt x="2277" y="0"/>
                  </a:lnTo>
                  <a:lnTo>
                    <a:pt x="2316" y="1"/>
                  </a:lnTo>
                  <a:lnTo>
                    <a:pt x="2355" y="4"/>
                  </a:lnTo>
                  <a:lnTo>
                    <a:pt x="2396" y="8"/>
                  </a:lnTo>
                  <a:lnTo>
                    <a:pt x="2435" y="13"/>
                  </a:lnTo>
                  <a:lnTo>
                    <a:pt x="2474" y="21"/>
                  </a:lnTo>
                  <a:lnTo>
                    <a:pt x="2512" y="31"/>
                  </a:lnTo>
                  <a:lnTo>
                    <a:pt x="2551" y="42"/>
                  </a:lnTo>
                  <a:lnTo>
                    <a:pt x="2588" y="56"/>
                  </a:lnTo>
                  <a:lnTo>
                    <a:pt x="2604" y="63"/>
                  </a:lnTo>
                  <a:lnTo>
                    <a:pt x="2620" y="70"/>
                  </a:lnTo>
                  <a:lnTo>
                    <a:pt x="2637" y="78"/>
                  </a:lnTo>
                  <a:lnTo>
                    <a:pt x="2654" y="88"/>
                  </a:lnTo>
                  <a:lnTo>
                    <a:pt x="2672" y="98"/>
                  </a:lnTo>
                  <a:lnTo>
                    <a:pt x="2692" y="107"/>
                  </a:lnTo>
                  <a:lnTo>
                    <a:pt x="2711" y="119"/>
                  </a:lnTo>
                  <a:lnTo>
                    <a:pt x="2731" y="131"/>
                  </a:lnTo>
                  <a:lnTo>
                    <a:pt x="2752" y="144"/>
                  </a:lnTo>
                  <a:lnTo>
                    <a:pt x="2774" y="158"/>
                  </a:lnTo>
                  <a:lnTo>
                    <a:pt x="2796" y="173"/>
                  </a:lnTo>
                  <a:lnTo>
                    <a:pt x="2819" y="189"/>
                  </a:lnTo>
                  <a:lnTo>
                    <a:pt x="2842" y="204"/>
                  </a:lnTo>
                  <a:lnTo>
                    <a:pt x="2867" y="222"/>
                  </a:lnTo>
                  <a:lnTo>
                    <a:pt x="2894" y="239"/>
                  </a:lnTo>
                  <a:lnTo>
                    <a:pt x="2921" y="258"/>
                  </a:lnTo>
                  <a:lnTo>
                    <a:pt x="2948" y="285"/>
                  </a:lnTo>
                  <a:lnTo>
                    <a:pt x="2976" y="311"/>
                  </a:lnTo>
                  <a:lnTo>
                    <a:pt x="3004" y="338"/>
                  </a:lnTo>
                  <a:lnTo>
                    <a:pt x="3032" y="363"/>
                  </a:lnTo>
                  <a:lnTo>
                    <a:pt x="3059" y="391"/>
                  </a:lnTo>
                  <a:lnTo>
                    <a:pt x="3087" y="419"/>
                  </a:lnTo>
                  <a:lnTo>
                    <a:pt x="3115" y="448"/>
                  </a:lnTo>
                  <a:lnTo>
                    <a:pt x="3141" y="481"/>
                  </a:lnTo>
                  <a:lnTo>
                    <a:pt x="3169" y="514"/>
                  </a:lnTo>
                  <a:lnTo>
                    <a:pt x="3195" y="550"/>
                  </a:lnTo>
                  <a:lnTo>
                    <a:pt x="3221" y="589"/>
                  </a:lnTo>
                  <a:lnTo>
                    <a:pt x="3246" y="631"/>
                  </a:lnTo>
                  <a:lnTo>
                    <a:pt x="3271" y="677"/>
                  </a:lnTo>
                  <a:lnTo>
                    <a:pt x="3295" y="728"/>
                  </a:lnTo>
                  <a:lnTo>
                    <a:pt x="3318" y="782"/>
                  </a:lnTo>
                  <a:lnTo>
                    <a:pt x="3341" y="842"/>
                  </a:lnTo>
                  <a:lnTo>
                    <a:pt x="3357" y="891"/>
                  </a:lnTo>
                  <a:lnTo>
                    <a:pt x="3373" y="942"/>
                  </a:lnTo>
                  <a:lnTo>
                    <a:pt x="3387" y="992"/>
                  </a:lnTo>
                  <a:lnTo>
                    <a:pt x="3399" y="1044"/>
                  </a:lnTo>
                  <a:lnTo>
                    <a:pt x="3410" y="1095"/>
                  </a:lnTo>
                  <a:lnTo>
                    <a:pt x="3420" y="1147"/>
                  </a:lnTo>
                  <a:lnTo>
                    <a:pt x="3430" y="1200"/>
                  </a:lnTo>
                  <a:lnTo>
                    <a:pt x="3438" y="1254"/>
                  </a:lnTo>
                  <a:lnTo>
                    <a:pt x="3444" y="1309"/>
                  </a:lnTo>
                  <a:lnTo>
                    <a:pt x="3449" y="1363"/>
                  </a:lnTo>
                  <a:lnTo>
                    <a:pt x="3454" y="1418"/>
                  </a:lnTo>
                  <a:lnTo>
                    <a:pt x="3458" y="1472"/>
                  </a:lnTo>
                  <a:lnTo>
                    <a:pt x="3459" y="1528"/>
                  </a:lnTo>
                  <a:lnTo>
                    <a:pt x="3459" y="1584"/>
                  </a:lnTo>
                  <a:lnTo>
                    <a:pt x="3459" y="1640"/>
                  </a:lnTo>
                  <a:lnTo>
                    <a:pt x="3456" y="1697"/>
                  </a:lnTo>
                  <a:lnTo>
                    <a:pt x="3454" y="1753"/>
                  </a:lnTo>
                  <a:lnTo>
                    <a:pt x="3449" y="1809"/>
                  </a:lnTo>
                  <a:lnTo>
                    <a:pt x="3444" y="1866"/>
                  </a:lnTo>
                  <a:lnTo>
                    <a:pt x="3437" y="1922"/>
                  </a:lnTo>
                  <a:lnTo>
                    <a:pt x="3429" y="1978"/>
                  </a:lnTo>
                  <a:lnTo>
                    <a:pt x="3420" y="2035"/>
                  </a:lnTo>
                  <a:lnTo>
                    <a:pt x="3409" y="2091"/>
                  </a:lnTo>
                  <a:lnTo>
                    <a:pt x="3398" y="2147"/>
                  </a:lnTo>
                  <a:lnTo>
                    <a:pt x="3384" y="2203"/>
                  </a:lnTo>
                  <a:lnTo>
                    <a:pt x="3370" y="2258"/>
                  </a:lnTo>
                  <a:lnTo>
                    <a:pt x="3355" y="2313"/>
                  </a:lnTo>
                  <a:lnTo>
                    <a:pt x="3338" y="2368"/>
                  </a:lnTo>
                  <a:lnTo>
                    <a:pt x="3320" y="2422"/>
                  </a:lnTo>
                  <a:lnTo>
                    <a:pt x="3300" y="2475"/>
                  </a:lnTo>
                  <a:lnTo>
                    <a:pt x="3281" y="2529"/>
                  </a:lnTo>
                  <a:lnTo>
                    <a:pt x="3258" y="2582"/>
                  </a:lnTo>
                  <a:lnTo>
                    <a:pt x="3237" y="2633"/>
                  </a:lnTo>
                  <a:lnTo>
                    <a:pt x="3218" y="2681"/>
                  </a:lnTo>
                  <a:lnTo>
                    <a:pt x="3200" y="2723"/>
                  </a:lnTo>
                  <a:lnTo>
                    <a:pt x="3182" y="2762"/>
                  </a:lnTo>
                  <a:lnTo>
                    <a:pt x="3165" y="2797"/>
                  </a:lnTo>
                  <a:lnTo>
                    <a:pt x="3147" y="2829"/>
                  </a:lnTo>
                  <a:lnTo>
                    <a:pt x="3127" y="2860"/>
                  </a:lnTo>
                  <a:lnTo>
                    <a:pt x="3108" y="2889"/>
                  </a:lnTo>
                  <a:lnTo>
                    <a:pt x="3085" y="2917"/>
                  </a:lnTo>
                  <a:lnTo>
                    <a:pt x="3063" y="2946"/>
                  </a:lnTo>
                  <a:lnTo>
                    <a:pt x="3036" y="2977"/>
                  </a:lnTo>
                  <a:lnTo>
                    <a:pt x="3008" y="3009"/>
                  </a:lnTo>
                  <a:lnTo>
                    <a:pt x="2976" y="3044"/>
                  </a:lnTo>
                  <a:lnTo>
                    <a:pt x="2941" y="3083"/>
                  </a:lnTo>
                  <a:lnTo>
                    <a:pt x="2901" y="3125"/>
                  </a:lnTo>
                  <a:lnTo>
                    <a:pt x="2858" y="3171"/>
                  </a:lnTo>
                  <a:lnTo>
                    <a:pt x="2814" y="3205"/>
                  </a:lnTo>
                  <a:lnTo>
                    <a:pt x="2770" y="3237"/>
                  </a:lnTo>
                  <a:lnTo>
                    <a:pt x="2725" y="3266"/>
                  </a:lnTo>
                  <a:lnTo>
                    <a:pt x="2678" y="3296"/>
                  </a:lnTo>
                  <a:lnTo>
                    <a:pt x="2630" y="3323"/>
                  </a:lnTo>
                  <a:lnTo>
                    <a:pt x="2584" y="3350"/>
                  </a:lnTo>
                  <a:lnTo>
                    <a:pt x="2537" y="3374"/>
                  </a:lnTo>
                  <a:lnTo>
                    <a:pt x="2492" y="3398"/>
                  </a:lnTo>
                  <a:lnTo>
                    <a:pt x="2447" y="3418"/>
                  </a:lnTo>
                  <a:lnTo>
                    <a:pt x="2407" y="3438"/>
                  </a:lnTo>
                  <a:lnTo>
                    <a:pt x="2368" y="3456"/>
                  </a:lnTo>
                  <a:lnTo>
                    <a:pt x="2332" y="3473"/>
                  </a:lnTo>
                  <a:lnTo>
                    <a:pt x="2299" y="3487"/>
                  </a:lnTo>
                  <a:lnTo>
                    <a:pt x="2270" y="3499"/>
                  </a:lnTo>
                  <a:lnTo>
                    <a:pt x="2246" y="3511"/>
                  </a:lnTo>
                  <a:lnTo>
                    <a:pt x="2228" y="3519"/>
                  </a:lnTo>
                  <a:lnTo>
                    <a:pt x="2174" y="3529"/>
                  </a:lnTo>
                  <a:lnTo>
                    <a:pt x="2122" y="3537"/>
                  </a:lnTo>
                  <a:lnTo>
                    <a:pt x="2073" y="3544"/>
                  </a:lnTo>
                  <a:lnTo>
                    <a:pt x="2026" y="3551"/>
                  </a:lnTo>
                  <a:lnTo>
                    <a:pt x="1981" y="3557"/>
                  </a:lnTo>
                  <a:lnTo>
                    <a:pt x="1937" y="3562"/>
                  </a:lnTo>
                  <a:lnTo>
                    <a:pt x="1895" y="3568"/>
                  </a:lnTo>
                  <a:lnTo>
                    <a:pt x="1854" y="3571"/>
                  </a:lnTo>
                  <a:lnTo>
                    <a:pt x="1815" y="3574"/>
                  </a:lnTo>
                  <a:lnTo>
                    <a:pt x="1778" y="3576"/>
                  </a:lnTo>
                  <a:lnTo>
                    <a:pt x="1741" y="3578"/>
                  </a:lnTo>
                  <a:lnTo>
                    <a:pt x="1706" y="3579"/>
                  </a:lnTo>
                  <a:lnTo>
                    <a:pt x="1671" y="3579"/>
                  </a:lnTo>
                  <a:lnTo>
                    <a:pt x="1638" y="3578"/>
                  </a:lnTo>
                  <a:lnTo>
                    <a:pt x="1604" y="3576"/>
                  </a:lnTo>
                  <a:lnTo>
                    <a:pt x="1572" y="3575"/>
                  </a:lnTo>
                  <a:lnTo>
                    <a:pt x="1540" y="3572"/>
                  </a:lnTo>
                  <a:lnTo>
                    <a:pt x="1508" y="3568"/>
                  </a:lnTo>
                  <a:lnTo>
                    <a:pt x="1476" y="3564"/>
                  </a:lnTo>
                  <a:lnTo>
                    <a:pt x="1444" y="3560"/>
                  </a:lnTo>
                  <a:lnTo>
                    <a:pt x="1412" y="3554"/>
                  </a:lnTo>
                  <a:lnTo>
                    <a:pt x="1380" y="3547"/>
                  </a:lnTo>
                  <a:lnTo>
                    <a:pt x="1348" y="3540"/>
                  </a:lnTo>
                  <a:lnTo>
                    <a:pt x="1314" y="3533"/>
                  </a:lnTo>
                  <a:lnTo>
                    <a:pt x="1281" y="3525"/>
                  </a:lnTo>
                  <a:lnTo>
                    <a:pt x="1246" y="3516"/>
                  </a:lnTo>
                  <a:lnTo>
                    <a:pt x="1211" y="3506"/>
                  </a:lnTo>
                  <a:lnTo>
                    <a:pt x="1175" y="3497"/>
                  </a:lnTo>
                  <a:lnTo>
                    <a:pt x="1137" y="3486"/>
                  </a:lnTo>
                  <a:lnTo>
                    <a:pt x="1099" y="3474"/>
                  </a:lnTo>
                  <a:lnTo>
                    <a:pt x="1059" y="3463"/>
                  </a:lnTo>
                  <a:lnTo>
                    <a:pt x="1017" y="3451"/>
                  </a:lnTo>
                  <a:lnTo>
                    <a:pt x="1004" y="3449"/>
                  </a:lnTo>
                  <a:lnTo>
                    <a:pt x="995" y="3445"/>
                  </a:lnTo>
                  <a:lnTo>
                    <a:pt x="983" y="3439"/>
                  </a:lnTo>
                  <a:lnTo>
                    <a:pt x="974" y="3434"/>
                  </a:lnTo>
                  <a:lnTo>
                    <a:pt x="961" y="3428"/>
                  </a:lnTo>
                  <a:lnTo>
                    <a:pt x="949" y="3423"/>
                  </a:lnTo>
                  <a:lnTo>
                    <a:pt x="933" y="3418"/>
                  </a:lnTo>
                  <a:lnTo>
                    <a:pt x="916" y="3417"/>
                  </a:lnTo>
                  <a:lnTo>
                    <a:pt x="909" y="3411"/>
                  </a:lnTo>
                  <a:lnTo>
                    <a:pt x="902" y="3406"/>
                  </a:lnTo>
                  <a:lnTo>
                    <a:pt x="893" y="3400"/>
                  </a:lnTo>
                  <a:lnTo>
                    <a:pt x="883" y="3396"/>
                  </a:lnTo>
                  <a:lnTo>
                    <a:pt x="875" y="3392"/>
                  </a:lnTo>
                  <a:lnTo>
                    <a:pt x="865" y="3389"/>
                  </a:lnTo>
                  <a:lnTo>
                    <a:pt x="856" y="3386"/>
                  </a:lnTo>
                  <a:lnTo>
                    <a:pt x="849" y="3386"/>
                  </a:lnTo>
                  <a:lnTo>
                    <a:pt x="812" y="3360"/>
                  </a:lnTo>
                  <a:lnTo>
                    <a:pt x="775" y="3333"/>
                  </a:lnTo>
                  <a:lnTo>
                    <a:pt x="741" y="3307"/>
                  </a:lnTo>
                  <a:lnTo>
                    <a:pt x="707" y="3280"/>
                  </a:lnTo>
                  <a:lnTo>
                    <a:pt x="675" y="3252"/>
                  </a:lnTo>
                  <a:lnTo>
                    <a:pt x="643" y="3226"/>
                  </a:lnTo>
                  <a:lnTo>
                    <a:pt x="612" y="3198"/>
                  </a:lnTo>
                  <a:lnTo>
                    <a:pt x="583" y="3170"/>
                  </a:lnTo>
                  <a:lnTo>
                    <a:pt x="555" y="3142"/>
                  </a:lnTo>
                  <a:lnTo>
                    <a:pt x="527" y="3114"/>
                  </a:lnTo>
                  <a:lnTo>
                    <a:pt x="502" y="3085"/>
                  </a:lnTo>
                  <a:lnTo>
                    <a:pt x="475" y="3055"/>
                  </a:lnTo>
                  <a:lnTo>
                    <a:pt x="452" y="3026"/>
                  </a:lnTo>
                  <a:lnTo>
                    <a:pt x="428" y="2995"/>
                  </a:lnTo>
                  <a:lnTo>
                    <a:pt x="404" y="2964"/>
                  </a:lnTo>
                  <a:lnTo>
                    <a:pt x="382" y="2934"/>
                  </a:lnTo>
                  <a:lnTo>
                    <a:pt x="364" y="2909"/>
                  </a:lnTo>
                  <a:lnTo>
                    <a:pt x="346" y="2882"/>
                  </a:lnTo>
                  <a:lnTo>
                    <a:pt x="329" y="2855"/>
                  </a:lnTo>
                  <a:lnTo>
                    <a:pt x="314" y="2829"/>
                  </a:lnTo>
                  <a:lnTo>
                    <a:pt x="298" y="2802"/>
                  </a:lnTo>
                  <a:lnTo>
                    <a:pt x="283" y="2774"/>
                  </a:lnTo>
                  <a:lnTo>
                    <a:pt x="269" y="2745"/>
                  </a:lnTo>
                  <a:lnTo>
                    <a:pt x="255" y="2717"/>
                  </a:lnTo>
                  <a:lnTo>
                    <a:pt x="242" y="2688"/>
                  </a:lnTo>
                  <a:lnTo>
                    <a:pt x="230" y="2658"/>
                  </a:lnTo>
                  <a:lnTo>
                    <a:pt x="217" y="2629"/>
                  </a:lnTo>
                  <a:lnTo>
                    <a:pt x="206" y="2598"/>
                  </a:lnTo>
                  <a:lnTo>
                    <a:pt x="195" y="2568"/>
                  </a:lnTo>
                  <a:lnTo>
                    <a:pt x="185" y="2538"/>
                  </a:lnTo>
                  <a:lnTo>
                    <a:pt x="174" y="2508"/>
                  </a:lnTo>
                  <a:lnTo>
                    <a:pt x="166" y="2475"/>
                  </a:lnTo>
                  <a:lnTo>
                    <a:pt x="156" y="2445"/>
                  </a:lnTo>
                  <a:lnTo>
                    <a:pt x="147" y="2414"/>
                  </a:lnTo>
                  <a:lnTo>
                    <a:pt x="139" y="2383"/>
                  </a:lnTo>
                  <a:lnTo>
                    <a:pt x="131" y="2351"/>
                  </a:lnTo>
                  <a:lnTo>
                    <a:pt x="122" y="2320"/>
                  </a:lnTo>
                  <a:lnTo>
                    <a:pt x="115" y="2288"/>
                  </a:lnTo>
                  <a:lnTo>
                    <a:pt x="108" y="2258"/>
                  </a:lnTo>
                  <a:lnTo>
                    <a:pt x="100" y="2225"/>
                  </a:lnTo>
                  <a:lnTo>
                    <a:pt x="94" y="2195"/>
                  </a:lnTo>
                  <a:lnTo>
                    <a:pt x="87" y="2164"/>
                  </a:lnTo>
                  <a:lnTo>
                    <a:pt x="80" y="2133"/>
                  </a:lnTo>
                  <a:lnTo>
                    <a:pt x="75" y="2102"/>
                  </a:lnTo>
                  <a:lnTo>
                    <a:pt x="68" y="2072"/>
                  </a:lnTo>
                  <a:lnTo>
                    <a:pt x="62" y="2041"/>
                  </a:lnTo>
                  <a:lnTo>
                    <a:pt x="55" y="2010"/>
                  </a:lnTo>
                  <a:lnTo>
                    <a:pt x="50" y="1981"/>
                  </a:lnTo>
                  <a:lnTo>
                    <a:pt x="41" y="1939"/>
                  </a:lnTo>
                  <a:lnTo>
                    <a:pt x="34" y="1894"/>
                  </a:lnTo>
                  <a:lnTo>
                    <a:pt x="27" y="1850"/>
                  </a:lnTo>
                  <a:lnTo>
                    <a:pt x="22" y="1801"/>
                  </a:lnTo>
                  <a:lnTo>
                    <a:pt x="15" y="1752"/>
                  </a:lnTo>
                  <a:lnTo>
                    <a:pt x="11" y="1702"/>
                  </a:lnTo>
                  <a:lnTo>
                    <a:pt x="6" y="1650"/>
                  </a:lnTo>
                  <a:lnTo>
                    <a:pt x="4" y="1597"/>
                  </a:lnTo>
                  <a:lnTo>
                    <a:pt x="1" y="1544"/>
                  </a:lnTo>
                  <a:lnTo>
                    <a:pt x="0" y="1489"/>
                  </a:lnTo>
                  <a:lnTo>
                    <a:pt x="0" y="1435"/>
                  </a:lnTo>
                  <a:lnTo>
                    <a:pt x="1" y="1380"/>
                  </a:lnTo>
                  <a:lnTo>
                    <a:pt x="4" y="1326"/>
                  </a:lnTo>
                  <a:lnTo>
                    <a:pt x="8" y="1271"/>
                  </a:lnTo>
                  <a:lnTo>
                    <a:pt x="13" y="1217"/>
                  </a:lnTo>
                  <a:lnTo>
                    <a:pt x="22" y="1162"/>
                  </a:lnTo>
                  <a:lnTo>
                    <a:pt x="30" y="1109"/>
                  </a:lnTo>
                  <a:lnTo>
                    <a:pt x="41" y="1056"/>
                  </a:lnTo>
                  <a:lnTo>
                    <a:pt x="54" y="1004"/>
                  </a:lnTo>
                  <a:lnTo>
                    <a:pt x="69" y="954"/>
                  </a:lnTo>
                  <a:lnTo>
                    <a:pt x="86" y="905"/>
                  </a:lnTo>
                  <a:lnTo>
                    <a:pt x="104" y="858"/>
                  </a:lnTo>
                  <a:lnTo>
                    <a:pt x="125" y="812"/>
                  </a:lnTo>
                  <a:lnTo>
                    <a:pt x="149" y="768"/>
                  </a:lnTo>
                  <a:lnTo>
                    <a:pt x="175" y="726"/>
                  </a:lnTo>
                  <a:lnTo>
                    <a:pt x="203" y="687"/>
                  </a:lnTo>
                  <a:lnTo>
                    <a:pt x="234" y="650"/>
                  </a:lnTo>
                  <a:lnTo>
                    <a:pt x="267" y="615"/>
                  </a:lnTo>
                  <a:lnTo>
                    <a:pt x="304" y="584"/>
                  </a:lnTo>
                  <a:lnTo>
                    <a:pt x="343" y="555"/>
                  </a:lnTo>
                  <a:lnTo>
                    <a:pt x="386" y="529"/>
                  </a:lnTo>
                  <a:lnTo>
                    <a:pt x="431" y="507"/>
                  </a:lnTo>
                  <a:lnTo>
                    <a:pt x="481" y="487"/>
                  </a:lnTo>
                  <a:lnTo>
                    <a:pt x="533" y="474"/>
                  </a:lnTo>
                  <a:lnTo>
                    <a:pt x="584" y="462"/>
                  </a:lnTo>
                  <a:lnTo>
                    <a:pt x="637" y="455"/>
                  </a:lnTo>
                  <a:lnTo>
                    <a:pt x="689" y="450"/>
                  </a:lnTo>
                  <a:lnTo>
                    <a:pt x="742" y="448"/>
                  </a:lnTo>
                  <a:lnTo>
                    <a:pt x="795" y="447"/>
                  </a:lnTo>
                  <a:lnTo>
                    <a:pt x="849" y="447"/>
                  </a:lnTo>
                  <a:lnTo>
                    <a:pt x="902" y="448"/>
                  </a:lnTo>
                  <a:lnTo>
                    <a:pt x="955" y="450"/>
                  </a:lnTo>
                  <a:lnTo>
                    <a:pt x="1009" y="450"/>
                  </a:lnTo>
                  <a:lnTo>
                    <a:pt x="1060" y="450"/>
                  </a:lnTo>
                  <a:lnTo>
                    <a:pt x="1113" y="447"/>
                  </a:lnTo>
                  <a:lnTo>
                    <a:pt x="1165" y="443"/>
                  </a:lnTo>
                  <a:lnTo>
                    <a:pt x="1216" y="436"/>
                  </a:lnTo>
                  <a:lnTo>
                    <a:pt x="1267" y="425"/>
                  </a:lnTo>
                  <a:lnTo>
                    <a:pt x="1309" y="412"/>
                  </a:lnTo>
                  <a:lnTo>
                    <a:pt x="1348" y="395"/>
                  </a:lnTo>
                  <a:lnTo>
                    <a:pt x="1385" y="374"/>
                  </a:lnTo>
                  <a:lnTo>
                    <a:pt x="1420" y="351"/>
                  </a:lnTo>
                  <a:lnTo>
                    <a:pt x="1454" y="323"/>
                  </a:lnTo>
                  <a:lnTo>
                    <a:pt x="1487" y="293"/>
                  </a:lnTo>
                  <a:lnTo>
                    <a:pt x="1522" y="263"/>
                  </a:lnTo>
                  <a:lnTo>
                    <a:pt x="1557" y="229"/>
                  </a:lnTo>
                  <a:lnTo>
                    <a:pt x="1593" y="197"/>
                  </a:lnTo>
                  <a:lnTo>
                    <a:pt x="1632" y="165"/>
                  </a:lnTo>
                  <a:lnTo>
                    <a:pt x="1674" y="133"/>
                  </a:lnTo>
                  <a:lnTo>
                    <a:pt x="1719" y="102"/>
                  </a:lnTo>
                  <a:lnTo>
                    <a:pt x="1769" y="74"/>
                  </a:lnTo>
                  <a:lnTo>
                    <a:pt x="1825" y="47"/>
                  </a:lnTo>
                  <a:lnTo>
                    <a:pt x="1885" y="25"/>
                  </a:lnTo>
                  <a:lnTo>
                    <a:pt x="1952" y="6"/>
                  </a:lnTo>
                  <a:close/>
                </a:path>
              </a:pathLst>
            </a:custGeom>
            <a:solidFill>
              <a:srgbClr val="FF9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104"/>
            <p:cNvSpPr>
              <a:spLocks/>
            </p:cNvSpPr>
            <p:nvPr/>
          </p:nvSpPr>
          <p:spPr bwMode="auto">
            <a:xfrm>
              <a:off x="2809" y="1361"/>
              <a:ext cx="1707" cy="1765"/>
            </a:xfrm>
            <a:custGeom>
              <a:avLst/>
              <a:gdLst/>
              <a:ahLst/>
              <a:cxnLst>
                <a:cxn ang="0">
                  <a:pos x="2088" y="1"/>
                </a:cxn>
                <a:cxn ang="0">
                  <a:pos x="2286" y="1"/>
                </a:cxn>
                <a:cxn ang="0">
                  <a:pos x="2479" y="30"/>
                </a:cxn>
                <a:cxn ang="0">
                  <a:pos x="2603" y="78"/>
                </a:cxn>
                <a:cxn ang="0">
                  <a:pos x="2695" y="129"/>
                </a:cxn>
                <a:cxn ang="0">
                  <a:pos x="2807" y="201"/>
                </a:cxn>
                <a:cxn ang="0">
                  <a:pos x="2937" y="305"/>
                </a:cxn>
                <a:cxn ang="0">
                  <a:pos x="3074" y="441"/>
                </a:cxn>
                <a:cxn ang="0">
                  <a:pos x="3205" y="621"/>
                </a:cxn>
                <a:cxn ang="0">
                  <a:pos x="3314" y="878"/>
                </a:cxn>
                <a:cxn ang="0">
                  <a:pos x="3376" y="1130"/>
                </a:cxn>
                <a:cxn ang="0">
                  <a:pos x="3408" y="1397"/>
                </a:cxn>
                <a:cxn ang="0">
                  <a:pos x="3411" y="1672"/>
                </a:cxn>
                <a:cxn ang="0">
                  <a:pos x="3383" y="1951"/>
                </a:cxn>
                <a:cxn ang="0">
                  <a:pos x="3326" y="2226"/>
                </a:cxn>
                <a:cxn ang="0">
                  <a:pos x="3235" y="2496"/>
                </a:cxn>
                <a:cxn ang="0">
                  <a:pos x="3141" y="2725"/>
                </a:cxn>
                <a:cxn ang="0">
                  <a:pos x="3046" y="2879"/>
                </a:cxn>
                <a:cxn ang="0">
                  <a:pos x="2903" y="3041"/>
                </a:cxn>
                <a:cxn ang="0">
                  <a:pos x="2690" y="3222"/>
                </a:cxn>
                <a:cxn ang="0">
                  <a:pos x="2459" y="3352"/>
                </a:cxn>
                <a:cxn ang="0">
                  <a:pos x="2268" y="3440"/>
                </a:cxn>
                <a:cxn ang="0">
                  <a:pos x="2094" y="3489"/>
                </a:cxn>
                <a:cxn ang="0">
                  <a:pos x="1869" y="3519"/>
                </a:cxn>
                <a:cxn ang="0">
                  <a:pos x="1682" y="3530"/>
                </a:cxn>
                <a:cxn ang="0">
                  <a:pos x="1519" y="3523"/>
                </a:cxn>
                <a:cxn ang="0">
                  <a:pos x="1361" y="3499"/>
                </a:cxn>
                <a:cxn ang="0">
                  <a:pos x="1195" y="3459"/>
                </a:cxn>
                <a:cxn ang="0">
                  <a:pos x="1004" y="3404"/>
                </a:cxn>
                <a:cxn ang="0">
                  <a:pos x="948" y="3382"/>
                </a:cxn>
                <a:cxn ang="0">
                  <a:pos x="889" y="3359"/>
                </a:cxn>
                <a:cxn ang="0">
                  <a:pos x="846" y="3340"/>
                </a:cxn>
                <a:cxn ang="0">
                  <a:pos x="698" y="3235"/>
                </a:cxn>
                <a:cxn ang="0">
                  <a:pos x="547" y="3100"/>
                </a:cxn>
                <a:cxn ang="0">
                  <a:pos x="422" y="2953"/>
                </a:cxn>
                <a:cxn ang="0">
                  <a:pos x="326" y="2815"/>
                </a:cxn>
                <a:cxn ang="0">
                  <a:pos x="252" y="2678"/>
                </a:cxn>
                <a:cxn ang="0">
                  <a:pos x="193" y="2532"/>
                </a:cxn>
                <a:cxn ang="0">
                  <a:pos x="146" y="2380"/>
                </a:cxn>
                <a:cxn ang="0">
                  <a:pos x="106" y="2226"/>
                </a:cxn>
                <a:cxn ang="0">
                  <a:pos x="73" y="2073"/>
                </a:cxn>
                <a:cxn ang="0">
                  <a:pos x="41" y="1912"/>
                </a:cxn>
                <a:cxn ang="0">
                  <a:pos x="10" y="1679"/>
                </a:cxn>
                <a:cxn ang="0">
                  <a:pos x="0" y="1416"/>
                </a:cxn>
                <a:cxn ang="0">
                  <a:pos x="21" y="1146"/>
                </a:cxn>
                <a:cxn ang="0">
                  <a:pos x="86" y="892"/>
                </a:cxn>
                <a:cxn ang="0">
                  <a:pos x="201" y="677"/>
                </a:cxn>
                <a:cxn ang="0">
                  <a:pos x="383" y="522"/>
                </a:cxn>
                <a:cxn ang="0">
                  <a:pos x="630" y="448"/>
                </a:cxn>
                <a:cxn ang="0">
                  <a:pos x="891" y="441"/>
                </a:cxn>
                <a:cxn ang="0">
                  <a:pos x="1150" y="435"/>
                </a:cxn>
                <a:cxn ang="0">
                  <a:pos x="1367" y="368"/>
                </a:cxn>
                <a:cxn ang="0">
                  <a:pos x="1537" y="226"/>
                </a:cxn>
                <a:cxn ang="0">
                  <a:pos x="1746" y="72"/>
                </a:cxn>
              </a:cxnLst>
              <a:rect l="0" t="0" r="r" b="b"/>
              <a:pathLst>
                <a:path w="3414" h="3530">
                  <a:moveTo>
                    <a:pt x="1926" y="5"/>
                  </a:moveTo>
                  <a:lnTo>
                    <a:pt x="1967" y="5"/>
                  </a:lnTo>
                  <a:lnTo>
                    <a:pt x="2007" y="4"/>
                  </a:lnTo>
                  <a:lnTo>
                    <a:pt x="2048" y="2"/>
                  </a:lnTo>
                  <a:lnTo>
                    <a:pt x="2088" y="1"/>
                  </a:lnTo>
                  <a:lnTo>
                    <a:pt x="2127" y="0"/>
                  </a:lnTo>
                  <a:lnTo>
                    <a:pt x="2168" y="0"/>
                  </a:lnTo>
                  <a:lnTo>
                    <a:pt x="2208" y="0"/>
                  </a:lnTo>
                  <a:lnTo>
                    <a:pt x="2247" y="0"/>
                  </a:lnTo>
                  <a:lnTo>
                    <a:pt x="2286" y="1"/>
                  </a:lnTo>
                  <a:lnTo>
                    <a:pt x="2325" y="4"/>
                  </a:lnTo>
                  <a:lnTo>
                    <a:pt x="2365" y="8"/>
                  </a:lnTo>
                  <a:lnTo>
                    <a:pt x="2404" y="12"/>
                  </a:lnTo>
                  <a:lnTo>
                    <a:pt x="2441" y="20"/>
                  </a:lnTo>
                  <a:lnTo>
                    <a:pt x="2479" y="30"/>
                  </a:lnTo>
                  <a:lnTo>
                    <a:pt x="2517" y="41"/>
                  </a:lnTo>
                  <a:lnTo>
                    <a:pt x="2554" y="55"/>
                  </a:lnTo>
                  <a:lnTo>
                    <a:pt x="2570" y="62"/>
                  </a:lnTo>
                  <a:lnTo>
                    <a:pt x="2586" y="69"/>
                  </a:lnTo>
                  <a:lnTo>
                    <a:pt x="2603" y="78"/>
                  </a:lnTo>
                  <a:lnTo>
                    <a:pt x="2620" y="86"/>
                  </a:lnTo>
                  <a:lnTo>
                    <a:pt x="2638" y="96"/>
                  </a:lnTo>
                  <a:lnTo>
                    <a:pt x="2656" y="106"/>
                  </a:lnTo>
                  <a:lnTo>
                    <a:pt x="2676" y="117"/>
                  </a:lnTo>
                  <a:lnTo>
                    <a:pt x="2695" y="129"/>
                  </a:lnTo>
                  <a:lnTo>
                    <a:pt x="2716" y="142"/>
                  </a:lnTo>
                  <a:lnTo>
                    <a:pt x="2737" y="155"/>
                  </a:lnTo>
                  <a:lnTo>
                    <a:pt x="2760" y="170"/>
                  </a:lnTo>
                  <a:lnTo>
                    <a:pt x="2783" y="184"/>
                  </a:lnTo>
                  <a:lnTo>
                    <a:pt x="2807" y="201"/>
                  </a:lnTo>
                  <a:lnTo>
                    <a:pt x="2831" y="217"/>
                  </a:lnTo>
                  <a:lnTo>
                    <a:pt x="2857" y="236"/>
                  </a:lnTo>
                  <a:lnTo>
                    <a:pt x="2884" y="254"/>
                  </a:lnTo>
                  <a:lnTo>
                    <a:pt x="2910" y="280"/>
                  </a:lnTo>
                  <a:lnTo>
                    <a:pt x="2937" y="305"/>
                  </a:lnTo>
                  <a:lnTo>
                    <a:pt x="2965" y="332"/>
                  </a:lnTo>
                  <a:lnTo>
                    <a:pt x="2991" y="357"/>
                  </a:lnTo>
                  <a:lnTo>
                    <a:pt x="3019" y="385"/>
                  </a:lnTo>
                  <a:lnTo>
                    <a:pt x="3047" y="412"/>
                  </a:lnTo>
                  <a:lnTo>
                    <a:pt x="3074" y="441"/>
                  </a:lnTo>
                  <a:lnTo>
                    <a:pt x="3101" y="472"/>
                  </a:lnTo>
                  <a:lnTo>
                    <a:pt x="3128" y="505"/>
                  </a:lnTo>
                  <a:lnTo>
                    <a:pt x="3153" y="542"/>
                  </a:lnTo>
                  <a:lnTo>
                    <a:pt x="3180" y="579"/>
                  </a:lnTo>
                  <a:lnTo>
                    <a:pt x="3205" y="621"/>
                  </a:lnTo>
                  <a:lnTo>
                    <a:pt x="3228" y="667"/>
                  </a:lnTo>
                  <a:lnTo>
                    <a:pt x="3252" y="716"/>
                  </a:lnTo>
                  <a:lnTo>
                    <a:pt x="3275" y="771"/>
                  </a:lnTo>
                  <a:lnTo>
                    <a:pt x="3297" y="829"/>
                  </a:lnTo>
                  <a:lnTo>
                    <a:pt x="3314" y="878"/>
                  </a:lnTo>
                  <a:lnTo>
                    <a:pt x="3328" y="927"/>
                  </a:lnTo>
                  <a:lnTo>
                    <a:pt x="3342" y="976"/>
                  </a:lnTo>
                  <a:lnTo>
                    <a:pt x="3354" y="1028"/>
                  </a:lnTo>
                  <a:lnTo>
                    <a:pt x="3365" y="1078"/>
                  </a:lnTo>
                  <a:lnTo>
                    <a:pt x="3376" y="1130"/>
                  </a:lnTo>
                  <a:lnTo>
                    <a:pt x="3385" y="1183"/>
                  </a:lnTo>
                  <a:lnTo>
                    <a:pt x="3393" y="1236"/>
                  </a:lnTo>
                  <a:lnTo>
                    <a:pt x="3399" y="1289"/>
                  </a:lnTo>
                  <a:lnTo>
                    <a:pt x="3404" y="1342"/>
                  </a:lnTo>
                  <a:lnTo>
                    <a:pt x="3408" y="1397"/>
                  </a:lnTo>
                  <a:lnTo>
                    <a:pt x="3411" y="1451"/>
                  </a:lnTo>
                  <a:lnTo>
                    <a:pt x="3414" y="1507"/>
                  </a:lnTo>
                  <a:lnTo>
                    <a:pt x="3414" y="1561"/>
                  </a:lnTo>
                  <a:lnTo>
                    <a:pt x="3414" y="1617"/>
                  </a:lnTo>
                  <a:lnTo>
                    <a:pt x="3411" y="1672"/>
                  </a:lnTo>
                  <a:lnTo>
                    <a:pt x="3408" y="1728"/>
                  </a:lnTo>
                  <a:lnTo>
                    <a:pt x="3404" y="1784"/>
                  </a:lnTo>
                  <a:lnTo>
                    <a:pt x="3399" y="1839"/>
                  </a:lnTo>
                  <a:lnTo>
                    <a:pt x="3392" y="1895"/>
                  </a:lnTo>
                  <a:lnTo>
                    <a:pt x="3383" y="1951"/>
                  </a:lnTo>
                  <a:lnTo>
                    <a:pt x="3375" y="2007"/>
                  </a:lnTo>
                  <a:lnTo>
                    <a:pt x="3364" y="2062"/>
                  </a:lnTo>
                  <a:lnTo>
                    <a:pt x="3353" y="2117"/>
                  </a:lnTo>
                  <a:lnTo>
                    <a:pt x="3340" y="2172"/>
                  </a:lnTo>
                  <a:lnTo>
                    <a:pt x="3326" y="2226"/>
                  </a:lnTo>
                  <a:lnTo>
                    <a:pt x="3311" y="2281"/>
                  </a:lnTo>
                  <a:lnTo>
                    <a:pt x="3294" y="2335"/>
                  </a:lnTo>
                  <a:lnTo>
                    <a:pt x="3276" y="2390"/>
                  </a:lnTo>
                  <a:lnTo>
                    <a:pt x="3256" y="2443"/>
                  </a:lnTo>
                  <a:lnTo>
                    <a:pt x="3235" y="2496"/>
                  </a:lnTo>
                  <a:lnTo>
                    <a:pt x="3215" y="2548"/>
                  </a:lnTo>
                  <a:lnTo>
                    <a:pt x="3195" y="2599"/>
                  </a:lnTo>
                  <a:lnTo>
                    <a:pt x="3175" y="2645"/>
                  </a:lnTo>
                  <a:lnTo>
                    <a:pt x="3157" y="2687"/>
                  </a:lnTo>
                  <a:lnTo>
                    <a:pt x="3141" y="2725"/>
                  </a:lnTo>
                  <a:lnTo>
                    <a:pt x="3122" y="2759"/>
                  </a:lnTo>
                  <a:lnTo>
                    <a:pt x="3104" y="2791"/>
                  </a:lnTo>
                  <a:lnTo>
                    <a:pt x="3086" y="2822"/>
                  </a:lnTo>
                  <a:lnTo>
                    <a:pt x="3067" y="2849"/>
                  </a:lnTo>
                  <a:lnTo>
                    <a:pt x="3046" y="2879"/>
                  </a:lnTo>
                  <a:lnTo>
                    <a:pt x="3022" y="2907"/>
                  </a:lnTo>
                  <a:lnTo>
                    <a:pt x="2997" y="2937"/>
                  </a:lnTo>
                  <a:lnTo>
                    <a:pt x="2969" y="2970"/>
                  </a:lnTo>
                  <a:lnTo>
                    <a:pt x="2937" y="3003"/>
                  </a:lnTo>
                  <a:lnTo>
                    <a:pt x="2903" y="3041"/>
                  </a:lnTo>
                  <a:lnTo>
                    <a:pt x="2864" y="3083"/>
                  </a:lnTo>
                  <a:lnTo>
                    <a:pt x="2821" y="3129"/>
                  </a:lnTo>
                  <a:lnTo>
                    <a:pt x="2779" y="3161"/>
                  </a:lnTo>
                  <a:lnTo>
                    <a:pt x="2734" y="3193"/>
                  </a:lnTo>
                  <a:lnTo>
                    <a:pt x="2690" y="3222"/>
                  </a:lnTo>
                  <a:lnTo>
                    <a:pt x="2644" y="3252"/>
                  </a:lnTo>
                  <a:lnTo>
                    <a:pt x="2596" y="3278"/>
                  </a:lnTo>
                  <a:lnTo>
                    <a:pt x="2550" y="3305"/>
                  </a:lnTo>
                  <a:lnTo>
                    <a:pt x="2504" y="3329"/>
                  </a:lnTo>
                  <a:lnTo>
                    <a:pt x="2459" y="3352"/>
                  </a:lnTo>
                  <a:lnTo>
                    <a:pt x="2416" y="3373"/>
                  </a:lnTo>
                  <a:lnTo>
                    <a:pt x="2374" y="3393"/>
                  </a:lnTo>
                  <a:lnTo>
                    <a:pt x="2335" y="3410"/>
                  </a:lnTo>
                  <a:lnTo>
                    <a:pt x="2300" y="3426"/>
                  </a:lnTo>
                  <a:lnTo>
                    <a:pt x="2268" y="3440"/>
                  </a:lnTo>
                  <a:lnTo>
                    <a:pt x="2240" y="3453"/>
                  </a:lnTo>
                  <a:lnTo>
                    <a:pt x="2217" y="3463"/>
                  </a:lnTo>
                  <a:lnTo>
                    <a:pt x="2198" y="3471"/>
                  </a:lnTo>
                  <a:lnTo>
                    <a:pt x="2145" y="3481"/>
                  </a:lnTo>
                  <a:lnTo>
                    <a:pt x="2094" y="3489"/>
                  </a:lnTo>
                  <a:lnTo>
                    <a:pt x="2045" y="3496"/>
                  </a:lnTo>
                  <a:lnTo>
                    <a:pt x="1999" y="3503"/>
                  </a:lnTo>
                  <a:lnTo>
                    <a:pt x="1954" y="3509"/>
                  </a:lnTo>
                  <a:lnTo>
                    <a:pt x="1911" y="3514"/>
                  </a:lnTo>
                  <a:lnTo>
                    <a:pt x="1869" y="3519"/>
                  </a:lnTo>
                  <a:lnTo>
                    <a:pt x="1830" y="3523"/>
                  </a:lnTo>
                  <a:lnTo>
                    <a:pt x="1791" y="3526"/>
                  </a:lnTo>
                  <a:lnTo>
                    <a:pt x="1753" y="3527"/>
                  </a:lnTo>
                  <a:lnTo>
                    <a:pt x="1718" y="3528"/>
                  </a:lnTo>
                  <a:lnTo>
                    <a:pt x="1682" y="3530"/>
                  </a:lnTo>
                  <a:lnTo>
                    <a:pt x="1649" y="3530"/>
                  </a:lnTo>
                  <a:lnTo>
                    <a:pt x="1615" y="3528"/>
                  </a:lnTo>
                  <a:lnTo>
                    <a:pt x="1583" y="3527"/>
                  </a:lnTo>
                  <a:lnTo>
                    <a:pt x="1551" y="3526"/>
                  </a:lnTo>
                  <a:lnTo>
                    <a:pt x="1519" y="3523"/>
                  </a:lnTo>
                  <a:lnTo>
                    <a:pt x="1487" y="3520"/>
                  </a:lnTo>
                  <a:lnTo>
                    <a:pt x="1456" y="3516"/>
                  </a:lnTo>
                  <a:lnTo>
                    <a:pt x="1424" y="3510"/>
                  </a:lnTo>
                  <a:lnTo>
                    <a:pt x="1393" y="3505"/>
                  </a:lnTo>
                  <a:lnTo>
                    <a:pt x="1361" y="3499"/>
                  </a:lnTo>
                  <a:lnTo>
                    <a:pt x="1329" y="3492"/>
                  </a:lnTo>
                  <a:lnTo>
                    <a:pt x="1297" y="3485"/>
                  </a:lnTo>
                  <a:lnTo>
                    <a:pt x="1263" y="3477"/>
                  </a:lnTo>
                  <a:lnTo>
                    <a:pt x="1230" y="3468"/>
                  </a:lnTo>
                  <a:lnTo>
                    <a:pt x="1195" y="3459"/>
                  </a:lnTo>
                  <a:lnTo>
                    <a:pt x="1159" y="3449"/>
                  </a:lnTo>
                  <a:lnTo>
                    <a:pt x="1122" y="3439"/>
                  </a:lnTo>
                  <a:lnTo>
                    <a:pt x="1085" y="3428"/>
                  </a:lnTo>
                  <a:lnTo>
                    <a:pt x="1044" y="3417"/>
                  </a:lnTo>
                  <a:lnTo>
                    <a:pt x="1004" y="3404"/>
                  </a:lnTo>
                  <a:lnTo>
                    <a:pt x="991" y="3403"/>
                  </a:lnTo>
                  <a:lnTo>
                    <a:pt x="982" y="3398"/>
                  </a:lnTo>
                  <a:lnTo>
                    <a:pt x="970" y="3393"/>
                  </a:lnTo>
                  <a:lnTo>
                    <a:pt x="961" y="3387"/>
                  </a:lnTo>
                  <a:lnTo>
                    <a:pt x="948" y="3382"/>
                  </a:lnTo>
                  <a:lnTo>
                    <a:pt x="935" y="3376"/>
                  </a:lnTo>
                  <a:lnTo>
                    <a:pt x="920" y="3372"/>
                  </a:lnTo>
                  <a:lnTo>
                    <a:pt x="903" y="3371"/>
                  </a:lnTo>
                  <a:lnTo>
                    <a:pt x="896" y="3365"/>
                  </a:lnTo>
                  <a:lnTo>
                    <a:pt x="889" y="3359"/>
                  </a:lnTo>
                  <a:lnTo>
                    <a:pt x="881" y="3354"/>
                  </a:lnTo>
                  <a:lnTo>
                    <a:pt x="871" y="3348"/>
                  </a:lnTo>
                  <a:lnTo>
                    <a:pt x="861" y="3344"/>
                  </a:lnTo>
                  <a:lnTo>
                    <a:pt x="853" y="3341"/>
                  </a:lnTo>
                  <a:lnTo>
                    <a:pt x="846" y="3340"/>
                  </a:lnTo>
                  <a:lnTo>
                    <a:pt x="839" y="3338"/>
                  </a:lnTo>
                  <a:lnTo>
                    <a:pt x="801" y="3313"/>
                  </a:lnTo>
                  <a:lnTo>
                    <a:pt x="767" y="3287"/>
                  </a:lnTo>
                  <a:lnTo>
                    <a:pt x="732" y="3262"/>
                  </a:lnTo>
                  <a:lnTo>
                    <a:pt x="698" y="3235"/>
                  </a:lnTo>
                  <a:lnTo>
                    <a:pt x="666" y="3208"/>
                  </a:lnTo>
                  <a:lnTo>
                    <a:pt x="634" y="3182"/>
                  </a:lnTo>
                  <a:lnTo>
                    <a:pt x="605" y="3154"/>
                  </a:lnTo>
                  <a:lnTo>
                    <a:pt x="575" y="3127"/>
                  </a:lnTo>
                  <a:lnTo>
                    <a:pt x="547" y="3100"/>
                  </a:lnTo>
                  <a:lnTo>
                    <a:pt x="521" y="3070"/>
                  </a:lnTo>
                  <a:lnTo>
                    <a:pt x="494" y="3042"/>
                  </a:lnTo>
                  <a:lnTo>
                    <a:pt x="469" y="3013"/>
                  </a:lnTo>
                  <a:lnTo>
                    <a:pt x="446" y="2984"/>
                  </a:lnTo>
                  <a:lnTo>
                    <a:pt x="422" y="2953"/>
                  </a:lnTo>
                  <a:lnTo>
                    <a:pt x="400" y="2922"/>
                  </a:lnTo>
                  <a:lnTo>
                    <a:pt x="377" y="2891"/>
                  </a:lnTo>
                  <a:lnTo>
                    <a:pt x="359" y="2866"/>
                  </a:lnTo>
                  <a:lnTo>
                    <a:pt x="342" y="2841"/>
                  </a:lnTo>
                  <a:lnTo>
                    <a:pt x="326" y="2815"/>
                  </a:lnTo>
                  <a:lnTo>
                    <a:pt x="309" y="2788"/>
                  </a:lnTo>
                  <a:lnTo>
                    <a:pt x="293" y="2761"/>
                  </a:lnTo>
                  <a:lnTo>
                    <a:pt x="280" y="2733"/>
                  </a:lnTo>
                  <a:lnTo>
                    <a:pt x="266" y="2707"/>
                  </a:lnTo>
                  <a:lnTo>
                    <a:pt x="252" y="2678"/>
                  </a:lnTo>
                  <a:lnTo>
                    <a:pt x="239" y="2650"/>
                  </a:lnTo>
                  <a:lnTo>
                    <a:pt x="226" y="2620"/>
                  </a:lnTo>
                  <a:lnTo>
                    <a:pt x="215" y="2591"/>
                  </a:lnTo>
                  <a:lnTo>
                    <a:pt x="204" y="2562"/>
                  </a:lnTo>
                  <a:lnTo>
                    <a:pt x="193" y="2532"/>
                  </a:lnTo>
                  <a:lnTo>
                    <a:pt x="183" y="2502"/>
                  </a:lnTo>
                  <a:lnTo>
                    <a:pt x="173" y="2472"/>
                  </a:lnTo>
                  <a:lnTo>
                    <a:pt x="164" y="2442"/>
                  </a:lnTo>
                  <a:lnTo>
                    <a:pt x="154" y="2411"/>
                  </a:lnTo>
                  <a:lnTo>
                    <a:pt x="146" y="2380"/>
                  </a:lnTo>
                  <a:lnTo>
                    <a:pt x="137" y="2349"/>
                  </a:lnTo>
                  <a:lnTo>
                    <a:pt x="129" y="2319"/>
                  </a:lnTo>
                  <a:lnTo>
                    <a:pt x="122" y="2288"/>
                  </a:lnTo>
                  <a:lnTo>
                    <a:pt x="113" y="2257"/>
                  </a:lnTo>
                  <a:lnTo>
                    <a:pt x="106" y="2226"/>
                  </a:lnTo>
                  <a:lnTo>
                    <a:pt x="99" y="2196"/>
                  </a:lnTo>
                  <a:lnTo>
                    <a:pt x="93" y="2165"/>
                  </a:lnTo>
                  <a:lnTo>
                    <a:pt x="86" y="2134"/>
                  </a:lnTo>
                  <a:lnTo>
                    <a:pt x="79" y="2103"/>
                  </a:lnTo>
                  <a:lnTo>
                    <a:pt x="73" y="2073"/>
                  </a:lnTo>
                  <a:lnTo>
                    <a:pt x="66" y="2043"/>
                  </a:lnTo>
                  <a:lnTo>
                    <a:pt x="60" y="2013"/>
                  </a:lnTo>
                  <a:lnTo>
                    <a:pt x="53" y="1983"/>
                  </a:lnTo>
                  <a:lnTo>
                    <a:pt x="48" y="1954"/>
                  </a:lnTo>
                  <a:lnTo>
                    <a:pt x="41" y="1912"/>
                  </a:lnTo>
                  <a:lnTo>
                    <a:pt x="32" y="1869"/>
                  </a:lnTo>
                  <a:lnTo>
                    <a:pt x="27" y="1824"/>
                  </a:lnTo>
                  <a:lnTo>
                    <a:pt x="20" y="1777"/>
                  </a:lnTo>
                  <a:lnTo>
                    <a:pt x="14" y="1728"/>
                  </a:lnTo>
                  <a:lnTo>
                    <a:pt x="10" y="1679"/>
                  </a:lnTo>
                  <a:lnTo>
                    <a:pt x="6" y="1627"/>
                  </a:lnTo>
                  <a:lnTo>
                    <a:pt x="3" y="1575"/>
                  </a:lnTo>
                  <a:lnTo>
                    <a:pt x="0" y="1522"/>
                  </a:lnTo>
                  <a:lnTo>
                    <a:pt x="0" y="1469"/>
                  </a:lnTo>
                  <a:lnTo>
                    <a:pt x="0" y="1416"/>
                  </a:lnTo>
                  <a:lnTo>
                    <a:pt x="2" y="1362"/>
                  </a:lnTo>
                  <a:lnTo>
                    <a:pt x="5" y="1307"/>
                  </a:lnTo>
                  <a:lnTo>
                    <a:pt x="9" y="1253"/>
                  </a:lnTo>
                  <a:lnTo>
                    <a:pt x="14" y="1200"/>
                  </a:lnTo>
                  <a:lnTo>
                    <a:pt x="21" y="1146"/>
                  </a:lnTo>
                  <a:lnTo>
                    <a:pt x="31" y="1093"/>
                  </a:lnTo>
                  <a:lnTo>
                    <a:pt x="41" y="1042"/>
                  </a:lnTo>
                  <a:lnTo>
                    <a:pt x="53" y="990"/>
                  </a:lnTo>
                  <a:lnTo>
                    <a:pt x="69" y="941"/>
                  </a:lnTo>
                  <a:lnTo>
                    <a:pt x="86" y="892"/>
                  </a:lnTo>
                  <a:lnTo>
                    <a:pt x="104" y="846"/>
                  </a:lnTo>
                  <a:lnTo>
                    <a:pt x="125" y="800"/>
                  </a:lnTo>
                  <a:lnTo>
                    <a:pt x="148" y="757"/>
                  </a:lnTo>
                  <a:lnTo>
                    <a:pt x="173" y="716"/>
                  </a:lnTo>
                  <a:lnTo>
                    <a:pt x="201" y="677"/>
                  </a:lnTo>
                  <a:lnTo>
                    <a:pt x="232" y="641"/>
                  </a:lnTo>
                  <a:lnTo>
                    <a:pt x="266" y="606"/>
                  </a:lnTo>
                  <a:lnTo>
                    <a:pt x="302" y="575"/>
                  </a:lnTo>
                  <a:lnTo>
                    <a:pt x="341" y="547"/>
                  </a:lnTo>
                  <a:lnTo>
                    <a:pt x="383" y="522"/>
                  </a:lnTo>
                  <a:lnTo>
                    <a:pt x="427" y="500"/>
                  </a:lnTo>
                  <a:lnTo>
                    <a:pt x="478" y="480"/>
                  </a:lnTo>
                  <a:lnTo>
                    <a:pt x="528" y="466"/>
                  </a:lnTo>
                  <a:lnTo>
                    <a:pt x="578" y="455"/>
                  </a:lnTo>
                  <a:lnTo>
                    <a:pt x="630" y="448"/>
                  </a:lnTo>
                  <a:lnTo>
                    <a:pt x="681" y="444"/>
                  </a:lnTo>
                  <a:lnTo>
                    <a:pt x="734" y="441"/>
                  </a:lnTo>
                  <a:lnTo>
                    <a:pt x="786" y="440"/>
                  </a:lnTo>
                  <a:lnTo>
                    <a:pt x="839" y="441"/>
                  </a:lnTo>
                  <a:lnTo>
                    <a:pt x="891" y="441"/>
                  </a:lnTo>
                  <a:lnTo>
                    <a:pt x="944" y="442"/>
                  </a:lnTo>
                  <a:lnTo>
                    <a:pt x="995" y="442"/>
                  </a:lnTo>
                  <a:lnTo>
                    <a:pt x="1047" y="442"/>
                  </a:lnTo>
                  <a:lnTo>
                    <a:pt x="1099" y="440"/>
                  </a:lnTo>
                  <a:lnTo>
                    <a:pt x="1150" y="435"/>
                  </a:lnTo>
                  <a:lnTo>
                    <a:pt x="1201" y="428"/>
                  </a:lnTo>
                  <a:lnTo>
                    <a:pt x="1251" y="417"/>
                  </a:lnTo>
                  <a:lnTo>
                    <a:pt x="1293" y="405"/>
                  </a:lnTo>
                  <a:lnTo>
                    <a:pt x="1330" y="389"/>
                  </a:lnTo>
                  <a:lnTo>
                    <a:pt x="1367" y="368"/>
                  </a:lnTo>
                  <a:lnTo>
                    <a:pt x="1402" y="345"/>
                  </a:lnTo>
                  <a:lnTo>
                    <a:pt x="1435" y="318"/>
                  </a:lnTo>
                  <a:lnTo>
                    <a:pt x="1469" y="289"/>
                  </a:lnTo>
                  <a:lnTo>
                    <a:pt x="1502" y="258"/>
                  </a:lnTo>
                  <a:lnTo>
                    <a:pt x="1537" y="226"/>
                  </a:lnTo>
                  <a:lnTo>
                    <a:pt x="1572" y="194"/>
                  </a:lnTo>
                  <a:lnTo>
                    <a:pt x="1611" y="162"/>
                  </a:lnTo>
                  <a:lnTo>
                    <a:pt x="1653" y="131"/>
                  </a:lnTo>
                  <a:lnTo>
                    <a:pt x="1697" y="100"/>
                  </a:lnTo>
                  <a:lnTo>
                    <a:pt x="1746" y="72"/>
                  </a:lnTo>
                  <a:lnTo>
                    <a:pt x="1801" y="47"/>
                  </a:lnTo>
                  <a:lnTo>
                    <a:pt x="1861" y="23"/>
                  </a:lnTo>
                  <a:lnTo>
                    <a:pt x="1926" y="5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105"/>
            <p:cNvSpPr>
              <a:spLocks/>
            </p:cNvSpPr>
            <p:nvPr/>
          </p:nvSpPr>
          <p:spPr bwMode="auto">
            <a:xfrm>
              <a:off x="2826" y="1366"/>
              <a:ext cx="1684" cy="1742"/>
            </a:xfrm>
            <a:custGeom>
              <a:avLst/>
              <a:gdLst/>
              <a:ahLst/>
              <a:cxnLst>
                <a:cxn ang="0">
                  <a:pos x="2060" y="3"/>
                </a:cxn>
                <a:cxn ang="0">
                  <a:pos x="2255" y="3"/>
                </a:cxn>
                <a:cxn ang="0">
                  <a:pos x="2446" y="32"/>
                </a:cxn>
                <a:cxn ang="0">
                  <a:pos x="2568" y="79"/>
                </a:cxn>
                <a:cxn ang="0">
                  <a:pos x="2660" y="129"/>
                </a:cxn>
                <a:cxn ang="0">
                  <a:pos x="2769" y="199"/>
                </a:cxn>
                <a:cxn ang="0">
                  <a:pos x="2899" y="303"/>
                </a:cxn>
                <a:cxn ang="0">
                  <a:pos x="3033" y="439"/>
                </a:cxn>
                <a:cxn ang="0">
                  <a:pos x="3161" y="616"/>
                </a:cxn>
                <a:cxn ang="0">
                  <a:pos x="3268" y="869"/>
                </a:cxn>
                <a:cxn ang="0">
                  <a:pos x="3331" y="1119"/>
                </a:cxn>
                <a:cxn ang="0">
                  <a:pos x="3363" y="1382"/>
                </a:cxn>
                <a:cxn ang="0">
                  <a:pos x="3366" y="1654"/>
                </a:cxn>
                <a:cxn ang="0">
                  <a:pos x="3338" y="1928"/>
                </a:cxn>
                <a:cxn ang="0">
                  <a:pos x="3281" y="2201"/>
                </a:cxn>
                <a:cxn ang="0">
                  <a:pos x="3193" y="2465"/>
                </a:cxn>
                <a:cxn ang="0">
                  <a:pos x="3098" y="2690"/>
                </a:cxn>
                <a:cxn ang="0">
                  <a:pos x="3005" y="2842"/>
                </a:cxn>
                <a:cxn ang="0">
                  <a:pos x="2864" y="3004"/>
                </a:cxn>
                <a:cxn ang="0">
                  <a:pos x="2653" y="3183"/>
                </a:cxn>
                <a:cxn ang="0">
                  <a:pos x="2427" y="3310"/>
                </a:cxn>
                <a:cxn ang="0">
                  <a:pos x="2240" y="3396"/>
                </a:cxn>
                <a:cxn ang="0">
                  <a:pos x="2067" y="3444"/>
                </a:cxn>
                <a:cxn ang="0">
                  <a:pos x="1845" y="3473"/>
                </a:cxn>
                <a:cxn ang="0">
                  <a:pos x="1661" y="3484"/>
                </a:cxn>
                <a:cxn ang="0">
                  <a:pos x="1499" y="3479"/>
                </a:cxn>
                <a:cxn ang="0">
                  <a:pos x="1344" y="3455"/>
                </a:cxn>
                <a:cxn ang="0">
                  <a:pos x="1179" y="3416"/>
                </a:cxn>
                <a:cxn ang="0">
                  <a:pos x="991" y="3362"/>
                </a:cxn>
                <a:cxn ang="0">
                  <a:pos x="938" y="3339"/>
                </a:cxn>
                <a:cxn ang="0">
                  <a:pos x="878" y="3317"/>
                </a:cxn>
                <a:cxn ang="0">
                  <a:pos x="836" y="3297"/>
                </a:cxn>
                <a:cxn ang="0">
                  <a:pos x="689" y="3194"/>
                </a:cxn>
                <a:cxn ang="0">
                  <a:pos x="540" y="3061"/>
                </a:cxn>
                <a:cxn ang="0">
                  <a:pos x="416" y="2917"/>
                </a:cxn>
                <a:cxn ang="0">
                  <a:pos x="319" y="2780"/>
                </a:cxn>
                <a:cxn ang="0">
                  <a:pos x="248" y="2645"/>
                </a:cxn>
                <a:cxn ang="0">
                  <a:pos x="190" y="2501"/>
                </a:cxn>
                <a:cxn ang="0">
                  <a:pos x="144" y="2351"/>
                </a:cxn>
                <a:cxn ang="0">
                  <a:pos x="106" y="2199"/>
                </a:cxn>
                <a:cxn ang="0">
                  <a:pos x="72" y="2048"/>
                </a:cxn>
                <a:cxn ang="0">
                  <a:pos x="40" y="1890"/>
                </a:cxn>
                <a:cxn ang="0">
                  <a:pos x="11" y="1659"/>
                </a:cxn>
                <a:cxn ang="0">
                  <a:pos x="0" y="1399"/>
                </a:cxn>
                <a:cxn ang="0">
                  <a:pos x="21" y="1133"/>
                </a:cxn>
                <a:cxn ang="0">
                  <a:pos x="84" y="883"/>
                </a:cxn>
                <a:cxn ang="0">
                  <a:pos x="198" y="671"/>
                </a:cxn>
                <a:cxn ang="0">
                  <a:pos x="377" y="517"/>
                </a:cxn>
                <a:cxn ang="0">
                  <a:pos x="622" y="445"/>
                </a:cxn>
                <a:cxn ang="0">
                  <a:pos x="879" y="438"/>
                </a:cxn>
                <a:cxn ang="0">
                  <a:pos x="1135" y="432"/>
                </a:cxn>
                <a:cxn ang="0">
                  <a:pos x="1348" y="366"/>
                </a:cxn>
                <a:cxn ang="0">
                  <a:pos x="1516" y="225"/>
                </a:cxn>
                <a:cxn ang="0">
                  <a:pos x="1723" y="73"/>
                </a:cxn>
              </a:cxnLst>
              <a:rect l="0" t="0" r="r" b="b"/>
              <a:pathLst>
                <a:path w="3369" h="3484">
                  <a:moveTo>
                    <a:pt x="1901" y="6"/>
                  </a:moveTo>
                  <a:lnTo>
                    <a:pt x="1941" y="6"/>
                  </a:lnTo>
                  <a:lnTo>
                    <a:pt x="1980" y="4"/>
                  </a:lnTo>
                  <a:lnTo>
                    <a:pt x="2021" y="3"/>
                  </a:lnTo>
                  <a:lnTo>
                    <a:pt x="2060" y="3"/>
                  </a:lnTo>
                  <a:lnTo>
                    <a:pt x="2099" y="2"/>
                  </a:lnTo>
                  <a:lnTo>
                    <a:pt x="2139" y="0"/>
                  </a:lnTo>
                  <a:lnTo>
                    <a:pt x="2178" y="0"/>
                  </a:lnTo>
                  <a:lnTo>
                    <a:pt x="2218" y="2"/>
                  </a:lnTo>
                  <a:lnTo>
                    <a:pt x="2255" y="3"/>
                  </a:lnTo>
                  <a:lnTo>
                    <a:pt x="2294" y="6"/>
                  </a:lnTo>
                  <a:lnTo>
                    <a:pt x="2332" y="10"/>
                  </a:lnTo>
                  <a:lnTo>
                    <a:pt x="2371" y="16"/>
                  </a:lnTo>
                  <a:lnTo>
                    <a:pt x="2409" y="23"/>
                  </a:lnTo>
                  <a:lnTo>
                    <a:pt x="2446" y="32"/>
                  </a:lnTo>
                  <a:lnTo>
                    <a:pt x="2483" y="44"/>
                  </a:lnTo>
                  <a:lnTo>
                    <a:pt x="2520" y="58"/>
                  </a:lnTo>
                  <a:lnTo>
                    <a:pt x="2536" y="65"/>
                  </a:lnTo>
                  <a:lnTo>
                    <a:pt x="2551" y="72"/>
                  </a:lnTo>
                  <a:lnTo>
                    <a:pt x="2568" y="79"/>
                  </a:lnTo>
                  <a:lnTo>
                    <a:pt x="2585" y="87"/>
                  </a:lnTo>
                  <a:lnTo>
                    <a:pt x="2603" y="97"/>
                  </a:lnTo>
                  <a:lnTo>
                    <a:pt x="2621" y="106"/>
                  </a:lnTo>
                  <a:lnTo>
                    <a:pt x="2640" y="118"/>
                  </a:lnTo>
                  <a:lnTo>
                    <a:pt x="2660" y="129"/>
                  </a:lnTo>
                  <a:lnTo>
                    <a:pt x="2679" y="141"/>
                  </a:lnTo>
                  <a:lnTo>
                    <a:pt x="2700" y="154"/>
                  </a:lnTo>
                  <a:lnTo>
                    <a:pt x="2723" y="168"/>
                  </a:lnTo>
                  <a:lnTo>
                    <a:pt x="2745" y="183"/>
                  </a:lnTo>
                  <a:lnTo>
                    <a:pt x="2769" y="199"/>
                  </a:lnTo>
                  <a:lnTo>
                    <a:pt x="2793" y="215"/>
                  </a:lnTo>
                  <a:lnTo>
                    <a:pt x="2818" y="234"/>
                  </a:lnTo>
                  <a:lnTo>
                    <a:pt x="2844" y="252"/>
                  </a:lnTo>
                  <a:lnTo>
                    <a:pt x="2871" y="278"/>
                  </a:lnTo>
                  <a:lnTo>
                    <a:pt x="2899" y="303"/>
                  </a:lnTo>
                  <a:lnTo>
                    <a:pt x="2925" y="330"/>
                  </a:lnTo>
                  <a:lnTo>
                    <a:pt x="2952" y="355"/>
                  </a:lnTo>
                  <a:lnTo>
                    <a:pt x="2980" y="382"/>
                  </a:lnTo>
                  <a:lnTo>
                    <a:pt x="3006" y="410"/>
                  </a:lnTo>
                  <a:lnTo>
                    <a:pt x="3033" y="439"/>
                  </a:lnTo>
                  <a:lnTo>
                    <a:pt x="3059" y="470"/>
                  </a:lnTo>
                  <a:lnTo>
                    <a:pt x="3086" y="502"/>
                  </a:lnTo>
                  <a:lnTo>
                    <a:pt x="3112" y="537"/>
                  </a:lnTo>
                  <a:lnTo>
                    <a:pt x="3137" y="576"/>
                  </a:lnTo>
                  <a:lnTo>
                    <a:pt x="3161" y="616"/>
                  </a:lnTo>
                  <a:lnTo>
                    <a:pt x="3186" y="661"/>
                  </a:lnTo>
                  <a:lnTo>
                    <a:pt x="3208" y="710"/>
                  </a:lnTo>
                  <a:lnTo>
                    <a:pt x="3231" y="763"/>
                  </a:lnTo>
                  <a:lnTo>
                    <a:pt x="3253" y="822"/>
                  </a:lnTo>
                  <a:lnTo>
                    <a:pt x="3268" y="869"/>
                  </a:lnTo>
                  <a:lnTo>
                    <a:pt x="3284" y="918"/>
                  </a:lnTo>
                  <a:lnTo>
                    <a:pt x="3298" y="967"/>
                  </a:lnTo>
                  <a:lnTo>
                    <a:pt x="3310" y="1017"/>
                  </a:lnTo>
                  <a:lnTo>
                    <a:pt x="3321" y="1068"/>
                  </a:lnTo>
                  <a:lnTo>
                    <a:pt x="3331" y="1119"/>
                  </a:lnTo>
                  <a:lnTo>
                    <a:pt x="3340" y="1171"/>
                  </a:lnTo>
                  <a:lnTo>
                    <a:pt x="3348" y="1223"/>
                  </a:lnTo>
                  <a:lnTo>
                    <a:pt x="3354" y="1276"/>
                  </a:lnTo>
                  <a:lnTo>
                    <a:pt x="3359" y="1329"/>
                  </a:lnTo>
                  <a:lnTo>
                    <a:pt x="3363" y="1382"/>
                  </a:lnTo>
                  <a:lnTo>
                    <a:pt x="3366" y="1436"/>
                  </a:lnTo>
                  <a:lnTo>
                    <a:pt x="3368" y="1491"/>
                  </a:lnTo>
                  <a:lnTo>
                    <a:pt x="3369" y="1544"/>
                  </a:lnTo>
                  <a:lnTo>
                    <a:pt x="3368" y="1598"/>
                  </a:lnTo>
                  <a:lnTo>
                    <a:pt x="3366" y="1654"/>
                  </a:lnTo>
                  <a:lnTo>
                    <a:pt x="3363" y="1709"/>
                  </a:lnTo>
                  <a:lnTo>
                    <a:pt x="3359" y="1763"/>
                  </a:lnTo>
                  <a:lnTo>
                    <a:pt x="3354" y="1819"/>
                  </a:lnTo>
                  <a:lnTo>
                    <a:pt x="3347" y="1874"/>
                  </a:lnTo>
                  <a:lnTo>
                    <a:pt x="3338" y="1928"/>
                  </a:lnTo>
                  <a:lnTo>
                    <a:pt x="3330" y="1983"/>
                  </a:lnTo>
                  <a:lnTo>
                    <a:pt x="3319" y="2037"/>
                  </a:lnTo>
                  <a:lnTo>
                    <a:pt x="3308" y="2092"/>
                  </a:lnTo>
                  <a:lnTo>
                    <a:pt x="3295" y="2146"/>
                  </a:lnTo>
                  <a:lnTo>
                    <a:pt x="3281" y="2201"/>
                  </a:lnTo>
                  <a:lnTo>
                    <a:pt x="3266" y="2254"/>
                  </a:lnTo>
                  <a:lnTo>
                    <a:pt x="3250" y="2307"/>
                  </a:lnTo>
                  <a:lnTo>
                    <a:pt x="3232" y="2360"/>
                  </a:lnTo>
                  <a:lnTo>
                    <a:pt x="3214" y="2413"/>
                  </a:lnTo>
                  <a:lnTo>
                    <a:pt x="3193" y="2465"/>
                  </a:lnTo>
                  <a:lnTo>
                    <a:pt x="3172" y="2516"/>
                  </a:lnTo>
                  <a:lnTo>
                    <a:pt x="3153" y="2567"/>
                  </a:lnTo>
                  <a:lnTo>
                    <a:pt x="3133" y="2613"/>
                  </a:lnTo>
                  <a:lnTo>
                    <a:pt x="3116" y="2653"/>
                  </a:lnTo>
                  <a:lnTo>
                    <a:pt x="3098" y="2690"/>
                  </a:lnTo>
                  <a:lnTo>
                    <a:pt x="3081" y="2724"/>
                  </a:lnTo>
                  <a:lnTo>
                    <a:pt x="3063" y="2755"/>
                  </a:lnTo>
                  <a:lnTo>
                    <a:pt x="3045" y="2785"/>
                  </a:lnTo>
                  <a:lnTo>
                    <a:pt x="3026" y="2814"/>
                  </a:lnTo>
                  <a:lnTo>
                    <a:pt x="3005" y="2842"/>
                  </a:lnTo>
                  <a:lnTo>
                    <a:pt x="2982" y="2871"/>
                  </a:lnTo>
                  <a:lnTo>
                    <a:pt x="2957" y="2901"/>
                  </a:lnTo>
                  <a:lnTo>
                    <a:pt x="2929" y="2933"/>
                  </a:lnTo>
                  <a:lnTo>
                    <a:pt x="2897" y="2966"/>
                  </a:lnTo>
                  <a:lnTo>
                    <a:pt x="2864" y="3004"/>
                  </a:lnTo>
                  <a:lnTo>
                    <a:pt x="2825" y="3044"/>
                  </a:lnTo>
                  <a:lnTo>
                    <a:pt x="2783" y="3091"/>
                  </a:lnTo>
                  <a:lnTo>
                    <a:pt x="2741" y="3123"/>
                  </a:lnTo>
                  <a:lnTo>
                    <a:pt x="2698" y="3153"/>
                  </a:lnTo>
                  <a:lnTo>
                    <a:pt x="2653" y="3183"/>
                  </a:lnTo>
                  <a:lnTo>
                    <a:pt x="2608" y="3211"/>
                  </a:lnTo>
                  <a:lnTo>
                    <a:pt x="2562" y="3239"/>
                  </a:lnTo>
                  <a:lnTo>
                    <a:pt x="2516" y="3264"/>
                  </a:lnTo>
                  <a:lnTo>
                    <a:pt x="2472" y="3287"/>
                  </a:lnTo>
                  <a:lnTo>
                    <a:pt x="2427" y="3310"/>
                  </a:lnTo>
                  <a:lnTo>
                    <a:pt x="2385" y="3331"/>
                  </a:lnTo>
                  <a:lnTo>
                    <a:pt x="2345" y="3349"/>
                  </a:lnTo>
                  <a:lnTo>
                    <a:pt x="2305" y="3367"/>
                  </a:lnTo>
                  <a:lnTo>
                    <a:pt x="2271" y="3382"/>
                  </a:lnTo>
                  <a:lnTo>
                    <a:pt x="2240" y="3396"/>
                  </a:lnTo>
                  <a:lnTo>
                    <a:pt x="2212" y="3408"/>
                  </a:lnTo>
                  <a:lnTo>
                    <a:pt x="2188" y="3417"/>
                  </a:lnTo>
                  <a:lnTo>
                    <a:pt x="2170" y="3426"/>
                  </a:lnTo>
                  <a:lnTo>
                    <a:pt x="2117" y="3436"/>
                  </a:lnTo>
                  <a:lnTo>
                    <a:pt x="2067" y="3444"/>
                  </a:lnTo>
                  <a:lnTo>
                    <a:pt x="2019" y="3451"/>
                  </a:lnTo>
                  <a:lnTo>
                    <a:pt x="1973" y="3458"/>
                  </a:lnTo>
                  <a:lnTo>
                    <a:pt x="1929" y="3464"/>
                  </a:lnTo>
                  <a:lnTo>
                    <a:pt x="1885" y="3469"/>
                  </a:lnTo>
                  <a:lnTo>
                    <a:pt x="1845" y="3473"/>
                  </a:lnTo>
                  <a:lnTo>
                    <a:pt x="1806" y="3477"/>
                  </a:lnTo>
                  <a:lnTo>
                    <a:pt x="1768" y="3480"/>
                  </a:lnTo>
                  <a:lnTo>
                    <a:pt x="1730" y="3483"/>
                  </a:lnTo>
                  <a:lnTo>
                    <a:pt x="1696" y="3484"/>
                  </a:lnTo>
                  <a:lnTo>
                    <a:pt x="1661" y="3484"/>
                  </a:lnTo>
                  <a:lnTo>
                    <a:pt x="1627" y="3484"/>
                  </a:lnTo>
                  <a:lnTo>
                    <a:pt x="1594" y="3484"/>
                  </a:lnTo>
                  <a:lnTo>
                    <a:pt x="1562" y="3483"/>
                  </a:lnTo>
                  <a:lnTo>
                    <a:pt x="1531" y="3482"/>
                  </a:lnTo>
                  <a:lnTo>
                    <a:pt x="1499" y="3479"/>
                  </a:lnTo>
                  <a:lnTo>
                    <a:pt x="1468" y="3475"/>
                  </a:lnTo>
                  <a:lnTo>
                    <a:pt x="1437" y="3471"/>
                  </a:lnTo>
                  <a:lnTo>
                    <a:pt x="1405" y="3466"/>
                  </a:lnTo>
                  <a:lnTo>
                    <a:pt x="1375" y="3461"/>
                  </a:lnTo>
                  <a:lnTo>
                    <a:pt x="1344" y="3455"/>
                  </a:lnTo>
                  <a:lnTo>
                    <a:pt x="1312" y="3448"/>
                  </a:lnTo>
                  <a:lnTo>
                    <a:pt x="1280" y="3441"/>
                  </a:lnTo>
                  <a:lnTo>
                    <a:pt x="1248" y="3433"/>
                  </a:lnTo>
                  <a:lnTo>
                    <a:pt x="1214" y="3424"/>
                  </a:lnTo>
                  <a:lnTo>
                    <a:pt x="1179" y="3416"/>
                  </a:lnTo>
                  <a:lnTo>
                    <a:pt x="1144" y="3406"/>
                  </a:lnTo>
                  <a:lnTo>
                    <a:pt x="1108" y="3396"/>
                  </a:lnTo>
                  <a:lnTo>
                    <a:pt x="1070" y="3385"/>
                  </a:lnTo>
                  <a:lnTo>
                    <a:pt x="1031" y="3374"/>
                  </a:lnTo>
                  <a:lnTo>
                    <a:pt x="991" y="3362"/>
                  </a:lnTo>
                  <a:lnTo>
                    <a:pt x="980" y="3360"/>
                  </a:lnTo>
                  <a:lnTo>
                    <a:pt x="968" y="3356"/>
                  </a:lnTo>
                  <a:lnTo>
                    <a:pt x="959" y="3350"/>
                  </a:lnTo>
                  <a:lnTo>
                    <a:pt x="949" y="3345"/>
                  </a:lnTo>
                  <a:lnTo>
                    <a:pt x="938" y="3339"/>
                  </a:lnTo>
                  <a:lnTo>
                    <a:pt x="924" y="3334"/>
                  </a:lnTo>
                  <a:lnTo>
                    <a:pt x="910" y="3329"/>
                  </a:lnTo>
                  <a:lnTo>
                    <a:pt x="892" y="3328"/>
                  </a:lnTo>
                  <a:lnTo>
                    <a:pt x="885" y="3322"/>
                  </a:lnTo>
                  <a:lnTo>
                    <a:pt x="878" y="3317"/>
                  </a:lnTo>
                  <a:lnTo>
                    <a:pt x="869" y="3311"/>
                  </a:lnTo>
                  <a:lnTo>
                    <a:pt x="861" y="3307"/>
                  </a:lnTo>
                  <a:lnTo>
                    <a:pt x="851" y="3303"/>
                  </a:lnTo>
                  <a:lnTo>
                    <a:pt x="843" y="3300"/>
                  </a:lnTo>
                  <a:lnTo>
                    <a:pt x="836" y="3297"/>
                  </a:lnTo>
                  <a:lnTo>
                    <a:pt x="829" y="3297"/>
                  </a:lnTo>
                  <a:lnTo>
                    <a:pt x="793" y="3272"/>
                  </a:lnTo>
                  <a:lnTo>
                    <a:pt x="756" y="3246"/>
                  </a:lnTo>
                  <a:lnTo>
                    <a:pt x="723" y="3220"/>
                  </a:lnTo>
                  <a:lnTo>
                    <a:pt x="689" y="3194"/>
                  </a:lnTo>
                  <a:lnTo>
                    <a:pt x="657" y="3169"/>
                  </a:lnTo>
                  <a:lnTo>
                    <a:pt x="627" y="3142"/>
                  </a:lnTo>
                  <a:lnTo>
                    <a:pt x="597" y="3116"/>
                  </a:lnTo>
                  <a:lnTo>
                    <a:pt x="568" y="3088"/>
                  </a:lnTo>
                  <a:lnTo>
                    <a:pt x="540" y="3061"/>
                  </a:lnTo>
                  <a:lnTo>
                    <a:pt x="513" y="3033"/>
                  </a:lnTo>
                  <a:lnTo>
                    <a:pt x="488" y="3004"/>
                  </a:lnTo>
                  <a:lnTo>
                    <a:pt x="463" y="2976"/>
                  </a:lnTo>
                  <a:lnTo>
                    <a:pt x="438" y="2947"/>
                  </a:lnTo>
                  <a:lnTo>
                    <a:pt x="416" y="2917"/>
                  </a:lnTo>
                  <a:lnTo>
                    <a:pt x="393" y="2887"/>
                  </a:lnTo>
                  <a:lnTo>
                    <a:pt x="371" y="2856"/>
                  </a:lnTo>
                  <a:lnTo>
                    <a:pt x="353" y="2831"/>
                  </a:lnTo>
                  <a:lnTo>
                    <a:pt x="336" y="2806"/>
                  </a:lnTo>
                  <a:lnTo>
                    <a:pt x="319" y="2780"/>
                  </a:lnTo>
                  <a:lnTo>
                    <a:pt x="304" y="2754"/>
                  </a:lnTo>
                  <a:lnTo>
                    <a:pt x="289" y="2727"/>
                  </a:lnTo>
                  <a:lnTo>
                    <a:pt x="275" y="2701"/>
                  </a:lnTo>
                  <a:lnTo>
                    <a:pt x="261" y="2673"/>
                  </a:lnTo>
                  <a:lnTo>
                    <a:pt x="248" y="2645"/>
                  </a:lnTo>
                  <a:lnTo>
                    <a:pt x="236" y="2617"/>
                  </a:lnTo>
                  <a:lnTo>
                    <a:pt x="223" y="2589"/>
                  </a:lnTo>
                  <a:lnTo>
                    <a:pt x="212" y="2560"/>
                  </a:lnTo>
                  <a:lnTo>
                    <a:pt x="201" y="2530"/>
                  </a:lnTo>
                  <a:lnTo>
                    <a:pt x="190" y="2501"/>
                  </a:lnTo>
                  <a:lnTo>
                    <a:pt x="180" y="2472"/>
                  </a:lnTo>
                  <a:lnTo>
                    <a:pt x="170" y="2442"/>
                  </a:lnTo>
                  <a:lnTo>
                    <a:pt x="162" y="2412"/>
                  </a:lnTo>
                  <a:lnTo>
                    <a:pt x="152" y="2382"/>
                  </a:lnTo>
                  <a:lnTo>
                    <a:pt x="144" y="2351"/>
                  </a:lnTo>
                  <a:lnTo>
                    <a:pt x="135" y="2321"/>
                  </a:lnTo>
                  <a:lnTo>
                    <a:pt x="127" y="2290"/>
                  </a:lnTo>
                  <a:lnTo>
                    <a:pt x="120" y="2261"/>
                  </a:lnTo>
                  <a:lnTo>
                    <a:pt x="113" y="2230"/>
                  </a:lnTo>
                  <a:lnTo>
                    <a:pt x="106" y="2199"/>
                  </a:lnTo>
                  <a:lnTo>
                    <a:pt x="99" y="2168"/>
                  </a:lnTo>
                  <a:lnTo>
                    <a:pt x="92" y="2139"/>
                  </a:lnTo>
                  <a:lnTo>
                    <a:pt x="85" y="2108"/>
                  </a:lnTo>
                  <a:lnTo>
                    <a:pt x="78" y="2078"/>
                  </a:lnTo>
                  <a:lnTo>
                    <a:pt x="72" y="2048"/>
                  </a:lnTo>
                  <a:lnTo>
                    <a:pt x="65" y="2019"/>
                  </a:lnTo>
                  <a:lnTo>
                    <a:pt x="60" y="1990"/>
                  </a:lnTo>
                  <a:lnTo>
                    <a:pt x="53" y="1960"/>
                  </a:lnTo>
                  <a:lnTo>
                    <a:pt x="47" y="1931"/>
                  </a:lnTo>
                  <a:lnTo>
                    <a:pt x="40" y="1890"/>
                  </a:lnTo>
                  <a:lnTo>
                    <a:pt x="33" y="1847"/>
                  </a:lnTo>
                  <a:lnTo>
                    <a:pt x="26" y="1802"/>
                  </a:lnTo>
                  <a:lnTo>
                    <a:pt x="21" y="1756"/>
                  </a:lnTo>
                  <a:lnTo>
                    <a:pt x="15" y="1707"/>
                  </a:lnTo>
                  <a:lnTo>
                    <a:pt x="11" y="1659"/>
                  </a:lnTo>
                  <a:lnTo>
                    <a:pt x="7" y="1608"/>
                  </a:lnTo>
                  <a:lnTo>
                    <a:pt x="4" y="1558"/>
                  </a:lnTo>
                  <a:lnTo>
                    <a:pt x="1" y="1505"/>
                  </a:lnTo>
                  <a:lnTo>
                    <a:pt x="0" y="1453"/>
                  </a:lnTo>
                  <a:lnTo>
                    <a:pt x="0" y="1399"/>
                  </a:lnTo>
                  <a:lnTo>
                    <a:pt x="1" y="1346"/>
                  </a:lnTo>
                  <a:lnTo>
                    <a:pt x="4" y="1293"/>
                  </a:lnTo>
                  <a:lnTo>
                    <a:pt x="8" y="1239"/>
                  </a:lnTo>
                  <a:lnTo>
                    <a:pt x="14" y="1186"/>
                  </a:lnTo>
                  <a:lnTo>
                    <a:pt x="21" y="1133"/>
                  </a:lnTo>
                  <a:lnTo>
                    <a:pt x="31" y="1082"/>
                  </a:lnTo>
                  <a:lnTo>
                    <a:pt x="40" y="1030"/>
                  </a:lnTo>
                  <a:lnTo>
                    <a:pt x="53" y="980"/>
                  </a:lnTo>
                  <a:lnTo>
                    <a:pt x="67" y="931"/>
                  </a:lnTo>
                  <a:lnTo>
                    <a:pt x="84" y="883"/>
                  </a:lnTo>
                  <a:lnTo>
                    <a:pt x="102" y="837"/>
                  </a:lnTo>
                  <a:lnTo>
                    <a:pt x="123" y="792"/>
                  </a:lnTo>
                  <a:lnTo>
                    <a:pt x="145" y="749"/>
                  </a:lnTo>
                  <a:lnTo>
                    <a:pt x="172" y="709"/>
                  </a:lnTo>
                  <a:lnTo>
                    <a:pt x="198" y="671"/>
                  </a:lnTo>
                  <a:lnTo>
                    <a:pt x="229" y="635"/>
                  </a:lnTo>
                  <a:lnTo>
                    <a:pt x="262" y="601"/>
                  </a:lnTo>
                  <a:lnTo>
                    <a:pt x="297" y="570"/>
                  </a:lnTo>
                  <a:lnTo>
                    <a:pt x="336" y="542"/>
                  </a:lnTo>
                  <a:lnTo>
                    <a:pt x="377" y="517"/>
                  </a:lnTo>
                  <a:lnTo>
                    <a:pt x="421" y="496"/>
                  </a:lnTo>
                  <a:lnTo>
                    <a:pt x="470" y="477"/>
                  </a:lnTo>
                  <a:lnTo>
                    <a:pt x="520" y="463"/>
                  </a:lnTo>
                  <a:lnTo>
                    <a:pt x="571" y="452"/>
                  </a:lnTo>
                  <a:lnTo>
                    <a:pt x="622" y="445"/>
                  </a:lnTo>
                  <a:lnTo>
                    <a:pt x="673" y="439"/>
                  </a:lnTo>
                  <a:lnTo>
                    <a:pt x="724" y="438"/>
                  </a:lnTo>
                  <a:lnTo>
                    <a:pt x="776" y="436"/>
                  </a:lnTo>
                  <a:lnTo>
                    <a:pt x="827" y="436"/>
                  </a:lnTo>
                  <a:lnTo>
                    <a:pt x="879" y="438"/>
                  </a:lnTo>
                  <a:lnTo>
                    <a:pt x="931" y="439"/>
                  </a:lnTo>
                  <a:lnTo>
                    <a:pt x="982" y="439"/>
                  </a:lnTo>
                  <a:lnTo>
                    <a:pt x="1033" y="439"/>
                  </a:lnTo>
                  <a:lnTo>
                    <a:pt x="1084" y="436"/>
                  </a:lnTo>
                  <a:lnTo>
                    <a:pt x="1135" y="432"/>
                  </a:lnTo>
                  <a:lnTo>
                    <a:pt x="1185" y="425"/>
                  </a:lnTo>
                  <a:lnTo>
                    <a:pt x="1234" y="415"/>
                  </a:lnTo>
                  <a:lnTo>
                    <a:pt x="1274" y="403"/>
                  </a:lnTo>
                  <a:lnTo>
                    <a:pt x="1313" y="387"/>
                  </a:lnTo>
                  <a:lnTo>
                    <a:pt x="1348" y="366"/>
                  </a:lnTo>
                  <a:lnTo>
                    <a:pt x="1383" y="343"/>
                  </a:lnTo>
                  <a:lnTo>
                    <a:pt x="1415" y="316"/>
                  </a:lnTo>
                  <a:lnTo>
                    <a:pt x="1449" y="287"/>
                  </a:lnTo>
                  <a:lnTo>
                    <a:pt x="1481" y="257"/>
                  </a:lnTo>
                  <a:lnTo>
                    <a:pt x="1516" y="225"/>
                  </a:lnTo>
                  <a:lnTo>
                    <a:pt x="1550" y="193"/>
                  </a:lnTo>
                  <a:lnTo>
                    <a:pt x="1589" y="161"/>
                  </a:lnTo>
                  <a:lnTo>
                    <a:pt x="1630" y="130"/>
                  </a:lnTo>
                  <a:lnTo>
                    <a:pt x="1675" y="101"/>
                  </a:lnTo>
                  <a:lnTo>
                    <a:pt x="1723" y="73"/>
                  </a:lnTo>
                  <a:lnTo>
                    <a:pt x="1777" y="46"/>
                  </a:lnTo>
                  <a:lnTo>
                    <a:pt x="1835" y="24"/>
                  </a:lnTo>
                  <a:lnTo>
                    <a:pt x="1901" y="6"/>
                  </a:lnTo>
                  <a:close/>
                </a:path>
              </a:pathLst>
            </a:custGeom>
            <a:solidFill>
              <a:srgbClr val="FF9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106"/>
            <p:cNvSpPr>
              <a:spLocks/>
            </p:cNvSpPr>
            <p:nvPr/>
          </p:nvSpPr>
          <p:spPr bwMode="auto">
            <a:xfrm>
              <a:off x="2843" y="1372"/>
              <a:ext cx="1661" cy="1718"/>
            </a:xfrm>
            <a:custGeom>
              <a:avLst/>
              <a:gdLst/>
              <a:ahLst/>
              <a:cxnLst>
                <a:cxn ang="0">
                  <a:pos x="2032" y="3"/>
                </a:cxn>
                <a:cxn ang="0">
                  <a:pos x="2224" y="3"/>
                </a:cxn>
                <a:cxn ang="0">
                  <a:pos x="2413" y="29"/>
                </a:cxn>
                <a:cxn ang="0">
                  <a:pos x="2533" y="77"/>
                </a:cxn>
                <a:cxn ang="0">
                  <a:pos x="2624" y="127"/>
                </a:cxn>
                <a:cxn ang="0">
                  <a:pos x="2731" y="195"/>
                </a:cxn>
                <a:cxn ang="0">
                  <a:pos x="2859" y="299"/>
                </a:cxn>
                <a:cxn ang="0">
                  <a:pos x="2991" y="432"/>
                </a:cxn>
                <a:cxn ang="0">
                  <a:pos x="3118" y="606"/>
                </a:cxn>
                <a:cxn ang="0">
                  <a:pos x="3222" y="856"/>
                </a:cxn>
                <a:cxn ang="0">
                  <a:pos x="3285" y="1102"/>
                </a:cxn>
                <a:cxn ang="0">
                  <a:pos x="3317" y="1362"/>
                </a:cxn>
                <a:cxn ang="0">
                  <a:pos x="3320" y="1630"/>
                </a:cxn>
                <a:cxn ang="0">
                  <a:pos x="3292" y="1901"/>
                </a:cxn>
                <a:cxn ang="0">
                  <a:pos x="3235" y="2169"/>
                </a:cxn>
                <a:cxn ang="0">
                  <a:pos x="3148" y="2431"/>
                </a:cxn>
                <a:cxn ang="0">
                  <a:pos x="3055" y="2653"/>
                </a:cxn>
                <a:cxn ang="0">
                  <a:pos x="2963" y="2802"/>
                </a:cxn>
                <a:cxn ang="0">
                  <a:pos x="2825" y="2962"/>
                </a:cxn>
                <a:cxn ang="0">
                  <a:pos x="2617" y="3138"/>
                </a:cxn>
                <a:cxn ang="0">
                  <a:pos x="2393" y="3263"/>
                </a:cxn>
                <a:cxn ang="0">
                  <a:pos x="2208" y="3350"/>
                </a:cxn>
                <a:cxn ang="0">
                  <a:pos x="2037" y="3397"/>
                </a:cxn>
                <a:cxn ang="0">
                  <a:pos x="1818" y="3427"/>
                </a:cxn>
                <a:cxn ang="0">
                  <a:pos x="1637" y="3437"/>
                </a:cxn>
                <a:cxn ang="0">
                  <a:pos x="1478" y="3431"/>
                </a:cxn>
                <a:cxn ang="0">
                  <a:pos x="1324" y="3407"/>
                </a:cxn>
                <a:cxn ang="0">
                  <a:pos x="1162" y="3368"/>
                </a:cxn>
                <a:cxn ang="0">
                  <a:pos x="977" y="3315"/>
                </a:cxn>
                <a:cxn ang="0">
                  <a:pos x="924" y="3293"/>
                </a:cxn>
                <a:cxn ang="0">
                  <a:pos x="865" y="3270"/>
                </a:cxn>
                <a:cxn ang="0">
                  <a:pos x="823" y="3252"/>
                </a:cxn>
                <a:cxn ang="0">
                  <a:pos x="678" y="3150"/>
                </a:cxn>
                <a:cxn ang="0">
                  <a:pos x="532" y="3017"/>
                </a:cxn>
                <a:cxn ang="0">
                  <a:pos x="410" y="2876"/>
                </a:cxn>
                <a:cxn ang="0">
                  <a:pos x="317" y="2744"/>
                </a:cxn>
                <a:cxn ang="0">
                  <a:pos x="244" y="2610"/>
                </a:cxn>
                <a:cxn ang="0">
                  <a:pos x="187" y="2467"/>
                </a:cxn>
                <a:cxn ang="0">
                  <a:pos x="141" y="2319"/>
                </a:cxn>
                <a:cxn ang="0">
                  <a:pos x="102" y="2169"/>
                </a:cxn>
                <a:cxn ang="0">
                  <a:pos x="70" y="2020"/>
                </a:cxn>
                <a:cxn ang="0">
                  <a:pos x="39" y="1863"/>
                </a:cxn>
                <a:cxn ang="0">
                  <a:pos x="10" y="1636"/>
                </a:cxn>
                <a:cxn ang="0">
                  <a:pos x="0" y="1379"/>
                </a:cxn>
                <a:cxn ang="0">
                  <a:pos x="21" y="1116"/>
                </a:cxn>
                <a:cxn ang="0">
                  <a:pos x="82" y="870"/>
                </a:cxn>
                <a:cxn ang="0">
                  <a:pos x="195" y="659"/>
                </a:cxn>
                <a:cxn ang="0">
                  <a:pos x="371" y="508"/>
                </a:cxn>
                <a:cxn ang="0">
                  <a:pos x="611" y="437"/>
                </a:cxn>
                <a:cxn ang="0">
                  <a:pos x="866" y="432"/>
                </a:cxn>
                <a:cxn ang="0">
                  <a:pos x="1119" y="426"/>
                </a:cxn>
                <a:cxn ang="0">
                  <a:pos x="1331" y="360"/>
                </a:cxn>
                <a:cxn ang="0">
                  <a:pos x="1496" y="222"/>
                </a:cxn>
                <a:cxn ang="0">
                  <a:pos x="1700" y="71"/>
                </a:cxn>
              </a:cxnLst>
              <a:rect l="0" t="0" r="r" b="b"/>
              <a:pathLst>
                <a:path w="3321" h="3437">
                  <a:moveTo>
                    <a:pt x="1875" y="5"/>
                  </a:moveTo>
                  <a:lnTo>
                    <a:pt x="1915" y="5"/>
                  </a:lnTo>
                  <a:lnTo>
                    <a:pt x="1954" y="4"/>
                  </a:lnTo>
                  <a:lnTo>
                    <a:pt x="1993" y="3"/>
                  </a:lnTo>
                  <a:lnTo>
                    <a:pt x="2032" y="3"/>
                  </a:lnTo>
                  <a:lnTo>
                    <a:pt x="2071" y="1"/>
                  </a:lnTo>
                  <a:lnTo>
                    <a:pt x="2109" y="0"/>
                  </a:lnTo>
                  <a:lnTo>
                    <a:pt x="2148" y="0"/>
                  </a:lnTo>
                  <a:lnTo>
                    <a:pt x="2187" y="0"/>
                  </a:lnTo>
                  <a:lnTo>
                    <a:pt x="2224" y="3"/>
                  </a:lnTo>
                  <a:lnTo>
                    <a:pt x="2262" y="4"/>
                  </a:lnTo>
                  <a:lnTo>
                    <a:pt x="2301" y="8"/>
                  </a:lnTo>
                  <a:lnTo>
                    <a:pt x="2337" y="14"/>
                  </a:lnTo>
                  <a:lnTo>
                    <a:pt x="2375" y="21"/>
                  </a:lnTo>
                  <a:lnTo>
                    <a:pt x="2413" y="29"/>
                  </a:lnTo>
                  <a:lnTo>
                    <a:pt x="2449" y="40"/>
                  </a:lnTo>
                  <a:lnTo>
                    <a:pt x="2485" y="54"/>
                  </a:lnTo>
                  <a:lnTo>
                    <a:pt x="2501" y="61"/>
                  </a:lnTo>
                  <a:lnTo>
                    <a:pt x="2516" y="68"/>
                  </a:lnTo>
                  <a:lnTo>
                    <a:pt x="2533" y="77"/>
                  </a:lnTo>
                  <a:lnTo>
                    <a:pt x="2550" y="85"/>
                  </a:lnTo>
                  <a:lnTo>
                    <a:pt x="2568" y="95"/>
                  </a:lnTo>
                  <a:lnTo>
                    <a:pt x="2586" y="105"/>
                  </a:lnTo>
                  <a:lnTo>
                    <a:pt x="2604" y="114"/>
                  </a:lnTo>
                  <a:lnTo>
                    <a:pt x="2624" y="127"/>
                  </a:lnTo>
                  <a:lnTo>
                    <a:pt x="2643" y="140"/>
                  </a:lnTo>
                  <a:lnTo>
                    <a:pt x="2664" y="152"/>
                  </a:lnTo>
                  <a:lnTo>
                    <a:pt x="2686" y="166"/>
                  </a:lnTo>
                  <a:lnTo>
                    <a:pt x="2709" y="180"/>
                  </a:lnTo>
                  <a:lnTo>
                    <a:pt x="2731" y="195"/>
                  </a:lnTo>
                  <a:lnTo>
                    <a:pt x="2755" y="212"/>
                  </a:lnTo>
                  <a:lnTo>
                    <a:pt x="2780" y="229"/>
                  </a:lnTo>
                  <a:lnTo>
                    <a:pt x="2806" y="247"/>
                  </a:lnTo>
                  <a:lnTo>
                    <a:pt x="2833" y="274"/>
                  </a:lnTo>
                  <a:lnTo>
                    <a:pt x="2859" y="299"/>
                  </a:lnTo>
                  <a:lnTo>
                    <a:pt x="2885" y="324"/>
                  </a:lnTo>
                  <a:lnTo>
                    <a:pt x="2912" y="349"/>
                  </a:lnTo>
                  <a:lnTo>
                    <a:pt x="2939" y="376"/>
                  </a:lnTo>
                  <a:lnTo>
                    <a:pt x="2964" y="402"/>
                  </a:lnTo>
                  <a:lnTo>
                    <a:pt x="2991" y="432"/>
                  </a:lnTo>
                  <a:lnTo>
                    <a:pt x="3017" y="461"/>
                  </a:lnTo>
                  <a:lnTo>
                    <a:pt x="3042" y="494"/>
                  </a:lnTo>
                  <a:lnTo>
                    <a:pt x="3069" y="528"/>
                  </a:lnTo>
                  <a:lnTo>
                    <a:pt x="3092" y="566"/>
                  </a:lnTo>
                  <a:lnTo>
                    <a:pt x="3118" y="606"/>
                  </a:lnTo>
                  <a:lnTo>
                    <a:pt x="3141" y="651"/>
                  </a:lnTo>
                  <a:lnTo>
                    <a:pt x="3164" y="700"/>
                  </a:lnTo>
                  <a:lnTo>
                    <a:pt x="3186" y="751"/>
                  </a:lnTo>
                  <a:lnTo>
                    <a:pt x="3207" y="809"/>
                  </a:lnTo>
                  <a:lnTo>
                    <a:pt x="3222" y="856"/>
                  </a:lnTo>
                  <a:lnTo>
                    <a:pt x="3238" y="904"/>
                  </a:lnTo>
                  <a:lnTo>
                    <a:pt x="3252" y="953"/>
                  </a:lnTo>
                  <a:lnTo>
                    <a:pt x="3263" y="1002"/>
                  </a:lnTo>
                  <a:lnTo>
                    <a:pt x="3275" y="1052"/>
                  </a:lnTo>
                  <a:lnTo>
                    <a:pt x="3285" y="1102"/>
                  </a:lnTo>
                  <a:lnTo>
                    <a:pt x="3293" y="1154"/>
                  </a:lnTo>
                  <a:lnTo>
                    <a:pt x="3300" y="1204"/>
                  </a:lnTo>
                  <a:lnTo>
                    <a:pt x="3307" y="1257"/>
                  </a:lnTo>
                  <a:lnTo>
                    <a:pt x="3313" y="1309"/>
                  </a:lnTo>
                  <a:lnTo>
                    <a:pt x="3317" y="1362"/>
                  </a:lnTo>
                  <a:lnTo>
                    <a:pt x="3320" y="1415"/>
                  </a:lnTo>
                  <a:lnTo>
                    <a:pt x="3321" y="1468"/>
                  </a:lnTo>
                  <a:lnTo>
                    <a:pt x="3321" y="1523"/>
                  </a:lnTo>
                  <a:lnTo>
                    <a:pt x="3321" y="1576"/>
                  </a:lnTo>
                  <a:lnTo>
                    <a:pt x="3320" y="1630"/>
                  </a:lnTo>
                  <a:lnTo>
                    <a:pt x="3316" y="1685"/>
                  </a:lnTo>
                  <a:lnTo>
                    <a:pt x="3312" y="1739"/>
                  </a:lnTo>
                  <a:lnTo>
                    <a:pt x="3307" y="1792"/>
                  </a:lnTo>
                  <a:lnTo>
                    <a:pt x="3300" y="1847"/>
                  </a:lnTo>
                  <a:lnTo>
                    <a:pt x="3292" y="1901"/>
                  </a:lnTo>
                  <a:lnTo>
                    <a:pt x="3284" y="1956"/>
                  </a:lnTo>
                  <a:lnTo>
                    <a:pt x="3273" y="2009"/>
                  </a:lnTo>
                  <a:lnTo>
                    <a:pt x="3261" y="2063"/>
                  </a:lnTo>
                  <a:lnTo>
                    <a:pt x="3249" y="2116"/>
                  </a:lnTo>
                  <a:lnTo>
                    <a:pt x="3235" y="2169"/>
                  </a:lnTo>
                  <a:lnTo>
                    <a:pt x="3221" y="2223"/>
                  </a:lnTo>
                  <a:lnTo>
                    <a:pt x="3204" y="2276"/>
                  </a:lnTo>
                  <a:lnTo>
                    <a:pt x="3187" y="2327"/>
                  </a:lnTo>
                  <a:lnTo>
                    <a:pt x="3168" y="2379"/>
                  </a:lnTo>
                  <a:lnTo>
                    <a:pt x="3148" y="2431"/>
                  </a:lnTo>
                  <a:lnTo>
                    <a:pt x="3127" y="2481"/>
                  </a:lnTo>
                  <a:lnTo>
                    <a:pt x="3108" y="2531"/>
                  </a:lnTo>
                  <a:lnTo>
                    <a:pt x="3090" y="2576"/>
                  </a:lnTo>
                  <a:lnTo>
                    <a:pt x="3073" y="2616"/>
                  </a:lnTo>
                  <a:lnTo>
                    <a:pt x="3055" y="2653"/>
                  </a:lnTo>
                  <a:lnTo>
                    <a:pt x="3038" y="2686"/>
                  </a:lnTo>
                  <a:lnTo>
                    <a:pt x="3021" y="2717"/>
                  </a:lnTo>
                  <a:lnTo>
                    <a:pt x="3003" y="2746"/>
                  </a:lnTo>
                  <a:lnTo>
                    <a:pt x="2984" y="2774"/>
                  </a:lnTo>
                  <a:lnTo>
                    <a:pt x="2963" y="2802"/>
                  </a:lnTo>
                  <a:lnTo>
                    <a:pt x="2940" y="2832"/>
                  </a:lnTo>
                  <a:lnTo>
                    <a:pt x="2915" y="2861"/>
                  </a:lnTo>
                  <a:lnTo>
                    <a:pt x="2889" y="2892"/>
                  </a:lnTo>
                  <a:lnTo>
                    <a:pt x="2858" y="2925"/>
                  </a:lnTo>
                  <a:lnTo>
                    <a:pt x="2825" y="2962"/>
                  </a:lnTo>
                  <a:lnTo>
                    <a:pt x="2787" y="3002"/>
                  </a:lnTo>
                  <a:lnTo>
                    <a:pt x="2745" y="3047"/>
                  </a:lnTo>
                  <a:lnTo>
                    <a:pt x="2704" y="3079"/>
                  </a:lnTo>
                  <a:lnTo>
                    <a:pt x="2661" y="3108"/>
                  </a:lnTo>
                  <a:lnTo>
                    <a:pt x="2617" y="3138"/>
                  </a:lnTo>
                  <a:lnTo>
                    <a:pt x="2572" y="3166"/>
                  </a:lnTo>
                  <a:lnTo>
                    <a:pt x="2526" y="3192"/>
                  </a:lnTo>
                  <a:lnTo>
                    <a:pt x="2481" y="3217"/>
                  </a:lnTo>
                  <a:lnTo>
                    <a:pt x="2437" y="3241"/>
                  </a:lnTo>
                  <a:lnTo>
                    <a:pt x="2393" y="3263"/>
                  </a:lnTo>
                  <a:lnTo>
                    <a:pt x="2351" y="3284"/>
                  </a:lnTo>
                  <a:lnTo>
                    <a:pt x="2311" y="3304"/>
                  </a:lnTo>
                  <a:lnTo>
                    <a:pt x="2273" y="3321"/>
                  </a:lnTo>
                  <a:lnTo>
                    <a:pt x="2238" y="3336"/>
                  </a:lnTo>
                  <a:lnTo>
                    <a:pt x="2208" y="3350"/>
                  </a:lnTo>
                  <a:lnTo>
                    <a:pt x="2180" y="3363"/>
                  </a:lnTo>
                  <a:lnTo>
                    <a:pt x="2157" y="3372"/>
                  </a:lnTo>
                  <a:lnTo>
                    <a:pt x="2139" y="3381"/>
                  </a:lnTo>
                  <a:lnTo>
                    <a:pt x="2088" y="3389"/>
                  </a:lnTo>
                  <a:lnTo>
                    <a:pt x="2037" y="3397"/>
                  </a:lnTo>
                  <a:lnTo>
                    <a:pt x="1990" y="3404"/>
                  </a:lnTo>
                  <a:lnTo>
                    <a:pt x="1945" y="3411"/>
                  </a:lnTo>
                  <a:lnTo>
                    <a:pt x="1901" y="3417"/>
                  </a:lnTo>
                  <a:lnTo>
                    <a:pt x="1859" y="3423"/>
                  </a:lnTo>
                  <a:lnTo>
                    <a:pt x="1818" y="3427"/>
                  </a:lnTo>
                  <a:lnTo>
                    <a:pt x="1781" y="3430"/>
                  </a:lnTo>
                  <a:lnTo>
                    <a:pt x="1743" y="3432"/>
                  </a:lnTo>
                  <a:lnTo>
                    <a:pt x="1707" y="3435"/>
                  </a:lnTo>
                  <a:lnTo>
                    <a:pt x="1672" y="3437"/>
                  </a:lnTo>
                  <a:lnTo>
                    <a:pt x="1637" y="3437"/>
                  </a:lnTo>
                  <a:lnTo>
                    <a:pt x="1603" y="3437"/>
                  </a:lnTo>
                  <a:lnTo>
                    <a:pt x="1571" y="3437"/>
                  </a:lnTo>
                  <a:lnTo>
                    <a:pt x="1539" y="3435"/>
                  </a:lnTo>
                  <a:lnTo>
                    <a:pt x="1508" y="3434"/>
                  </a:lnTo>
                  <a:lnTo>
                    <a:pt x="1478" y="3431"/>
                  </a:lnTo>
                  <a:lnTo>
                    <a:pt x="1447" y="3427"/>
                  </a:lnTo>
                  <a:lnTo>
                    <a:pt x="1416" y="3424"/>
                  </a:lnTo>
                  <a:lnTo>
                    <a:pt x="1386" y="3418"/>
                  </a:lnTo>
                  <a:lnTo>
                    <a:pt x="1355" y="3413"/>
                  </a:lnTo>
                  <a:lnTo>
                    <a:pt x="1324" y="3407"/>
                  </a:lnTo>
                  <a:lnTo>
                    <a:pt x="1294" y="3402"/>
                  </a:lnTo>
                  <a:lnTo>
                    <a:pt x="1261" y="3393"/>
                  </a:lnTo>
                  <a:lnTo>
                    <a:pt x="1229" y="3386"/>
                  </a:lnTo>
                  <a:lnTo>
                    <a:pt x="1196" y="3378"/>
                  </a:lnTo>
                  <a:lnTo>
                    <a:pt x="1162" y="3368"/>
                  </a:lnTo>
                  <a:lnTo>
                    <a:pt x="1127" y="3360"/>
                  </a:lnTo>
                  <a:lnTo>
                    <a:pt x="1093" y="3349"/>
                  </a:lnTo>
                  <a:lnTo>
                    <a:pt x="1055" y="3339"/>
                  </a:lnTo>
                  <a:lnTo>
                    <a:pt x="1017" y="3328"/>
                  </a:lnTo>
                  <a:lnTo>
                    <a:pt x="977" y="3315"/>
                  </a:lnTo>
                  <a:lnTo>
                    <a:pt x="966" y="3314"/>
                  </a:lnTo>
                  <a:lnTo>
                    <a:pt x="954" y="3309"/>
                  </a:lnTo>
                  <a:lnTo>
                    <a:pt x="945" y="3304"/>
                  </a:lnTo>
                  <a:lnTo>
                    <a:pt x="935" y="3298"/>
                  </a:lnTo>
                  <a:lnTo>
                    <a:pt x="924" y="3293"/>
                  </a:lnTo>
                  <a:lnTo>
                    <a:pt x="911" y="3287"/>
                  </a:lnTo>
                  <a:lnTo>
                    <a:pt x="897" y="3283"/>
                  </a:lnTo>
                  <a:lnTo>
                    <a:pt x="880" y="3281"/>
                  </a:lnTo>
                  <a:lnTo>
                    <a:pt x="873" y="3276"/>
                  </a:lnTo>
                  <a:lnTo>
                    <a:pt x="865" y="3270"/>
                  </a:lnTo>
                  <a:lnTo>
                    <a:pt x="857" y="3266"/>
                  </a:lnTo>
                  <a:lnTo>
                    <a:pt x="848" y="3261"/>
                  </a:lnTo>
                  <a:lnTo>
                    <a:pt x="839" y="3258"/>
                  </a:lnTo>
                  <a:lnTo>
                    <a:pt x="832" y="3255"/>
                  </a:lnTo>
                  <a:lnTo>
                    <a:pt x="823" y="3252"/>
                  </a:lnTo>
                  <a:lnTo>
                    <a:pt x="818" y="3252"/>
                  </a:lnTo>
                  <a:lnTo>
                    <a:pt x="781" y="3227"/>
                  </a:lnTo>
                  <a:lnTo>
                    <a:pt x="745" y="3202"/>
                  </a:lnTo>
                  <a:lnTo>
                    <a:pt x="712" y="3175"/>
                  </a:lnTo>
                  <a:lnTo>
                    <a:pt x="678" y="3150"/>
                  </a:lnTo>
                  <a:lnTo>
                    <a:pt x="647" y="3124"/>
                  </a:lnTo>
                  <a:lnTo>
                    <a:pt x="617" y="3097"/>
                  </a:lnTo>
                  <a:lnTo>
                    <a:pt x="587" y="3071"/>
                  </a:lnTo>
                  <a:lnTo>
                    <a:pt x="559" y="3044"/>
                  </a:lnTo>
                  <a:lnTo>
                    <a:pt x="532" y="3017"/>
                  </a:lnTo>
                  <a:lnTo>
                    <a:pt x="506" y="2990"/>
                  </a:lnTo>
                  <a:lnTo>
                    <a:pt x="481" y="2963"/>
                  </a:lnTo>
                  <a:lnTo>
                    <a:pt x="456" y="2934"/>
                  </a:lnTo>
                  <a:lnTo>
                    <a:pt x="432" y="2906"/>
                  </a:lnTo>
                  <a:lnTo>
                    <a:pt x="410" y="2876"/>
                  </a:lnTo>
                  <a:lnTo>
                    <a:pt x="388" y="2847"/>
                  </a:lnTo>
                  <a:lnTo>
                    <a:pt x="367" y="2818"/>
                  </a:lnTo>
                  <a:lnTo>
                    <a:pt x="349" y="2794"/>
                  </a:lnTo>
                  <a:lnTo>
                    <a:pt x="332" y="2769"/>
                  </a:lnTo>
                  <a:lnTo>
                    <a:pt x="317" y="2744"/>
                  </a:lnTo>
                  <a:lnTo>
                    <a:pt x="300" y="2717"/>
                  </a:lnTo>
                  <a:lnTo>
                    <a:pt x="286" y="2691"/>
                  </a:lnTo>
                  <a:lnTo>
                    <a:pt x="271" y="2664"/>
                  </a:lnTo>
                  <a:lnTo>
                    <a:pt x="258" y="2637"/>
                  </a:lnTo>
                  <a:lnTo>
                    <a:pt x="244" y="2610"/>
                  </a:lnTo>
                  <a:lnTo>
                    <a:pt x="231" y="2582"/>
                  </a:lnTo>
                  <a:lnTo>
                    <a:pt x="220" y="2554"/>
                  </a:lnTo>
                  <a:lnTo>
                    <a:pt x="208" y="2524"/>
                  </a:lnTo>
                  <a:lnTo>
                    <a:pt x="197" y="2496"/>
                  </a:lnTo>
                  <a:lnTo>
                    <a:pt x="187" y="2467"/>
                  </a:lnTo>
                  <a:lnTo>
                    <a:pt x="177" y="2438"/>
                  </a:lnTo>
                  <a:lnTo>
                    <a:pt x="167" y="2408"/>
                  </a:lnTo>
                  <a:lnTo>
                    <a:pt x="157" y="2379"/>
                  </a:lnTo>
                  <a:lnTo>
                    <a:pt x="149" y="2348"/>
                  </a:lnTo>
                  <a:lnTo>
                    <a:pt x="141" y="2319"/>
                  </a:lnTo>
                  <a:lnTo>
                    <a:pt x="132" y="2290"/>
                  </a:lnTo>
                  <a:lnTo>
                    <a:pt x="124" y="2259"/>
                  </a:lnTo>
                  <a:lnTo>
                    <a:pt x="117" y="2230"/>
                  </a:lnTo>
                  <a:lnTo>
                    <a:pt x="109" y="2199"/>
                  </a:lnTo>
                  <a:lnTo>
                    <a:pt x="102" y="2169"/>
                  </a:lnTo>
                  <a:lnTo>
                    <a:pt x="96" y="2139"/>
                  </a:lnTo>
                  <a:lnTo>
                    <a:pt x="89" y="2109"/>
                  </a:lnTo>
                  <a:lnTo>
                    <a:pt x="82" y="2080"/>
                  </a:lnTo>
                  <a:lnTo>
                    <a:pt x="77" y="2049"/>
                  </a:lnTo>
                  <a:lnTo>
                    <a:pt x="70" y="2020"/>
                  </a:lnTo>
                  <a:lnTo>
                    <a:pt x="64" y="1991"/>
                  </a:lnTo>
                  <a:lnTo>
                    <a:pt x="57" y="1961"/>
                  </a:lnTo>
                  <a:lnTo>
                    <a:pt x="51" y="1933"/>
                  </a:lnTo>
                  <a:lnTo>
                    <a:pt x="46" y="1904"/>
                  </a:lnTo>
                  <a:lnTo>
                    <a:pt x="39" y="1863"/>
                  </a:lnTo>
                  <a:lnTo>
                    <a:pt x="32" y="1822"/>
                  </a:lnTo>
                  <a:lnTo>
                    <a:pt x="25" y="1777"/>
                  </a:lnTo>
                  <a:lnTo>
                    <a:pt x="19" y="1731"/>
                  </a:lnTo>
                  <a:lnTo>
                    <a:pt x="14" y="1683"/>
                  </a:lnTo>
                  <a:lnTo>
                    <a:pt x="10" y="1636"/>
                  </a:lnTo>
                  <a:lnTo>
                    <a:pt x="5" y="1585"/>
                  </a:lnTo>
                  <a:lnTo>
                    <a:pt x="3" y="1535"/>
                  </a:lnTo>
                  <a:lnTo>
                    <a:pt x="1" y="1484"/>
                  </a:lnTo>
                  <a:lnTo>
                    <a:pt x="0" y="1432"/>
                  </a:lnTo>
                  <a:lnTo>
                    <a:pt x="0" y="1379"/>
                  </a:lnTo>
                  <a:lnTo>
                    <a:pt x="1" y="1326"/>
                  </a:lnTo>
                  <a:lnTo>
                    <a:pt x="4" y="1274"/>
                  </a:lnTo>
                  <a:lnTo>
                    <a:pt x="8" y="1221"/>
                  </a:lnTo>
                  <a:lnTo>
                    <a:pt x="14" y="1169"/>
                  </a:lnTo>
                  <a:lnTo>
                    <a:pt x="21" y="1116"/>
                  </a:lnTo>
                  <a:lnTo>
                    <a:pt x="29" y="1066"/>
                  </a:lnTo>
                  <a:lnTo>
                    <a:pt x="40" y="1015"/>
                  </a:lnTo>
                  <a:lnTo>
                    <a:pt x="51" y="965"/>
                  </a:lnTo>
                  <a:lnTo>
                    <a:pt x="67" y="916"/>
                  </a:lnTo>
                  <a:lnTo>
                    <a:pt x="82" y="870"/>
                  </a:lnTo>
                  <a:lnTo>
                    <a:pt x="100" y="824"/>
                  </a:lnTo>
                  <a:lnTo>
                    <a:pt x="121" y="781"/>
                  </a:lnTo>
                  <a:lnTo>
                    <a:pt x="144" y="737"/>
                  </a:lnTo>
                  <a:lnTo>
                    <a:pt x="169" y="698"/>
                  </a:lnTo>
                  <a:lnTo>
                    <a:pt x="195" y="659"/>
                  </a:lnTo>
                  <a:lnTo>
                    <a:pt x="224" y="624"/>
                  </a:lnTo>
                  <a:lnTo>
                    <a:pt x="258" y="591"/>
                  </a:lnTo>
                  <a:lnTo>
                    <a:pt x="293" y="561"/>
                  </a:lnTo>
                  <a:lnTo>
                    <a:pt x="331" y="534"/>
                  </a:lnTo>
                  <a:lnTo>
                    <a:pt x="371" y="508"/>
                  </a:lnTo>
                  <a:lnTo>
                    <a:pt x="414" y="487"/>
                  </a:lnTo>
                  <a:lnTo>
                    <a:pt x="463" y="469"/>
                  </a:lnTo>
                  <a:lnTo>
                    <a:pt x="512" y="454"/>
                  </a:lnTo>
                  <a:lnTo>
                    <a:pt x="562" y="444"/>
                  </a:lnTo>
                  <a:lnTo>
                    <a:pt x="611" y="437"/>
                  </a:lnTo>
                  <a:lnTo>
                    <a:pt x="663" y="433"/>
                  </a:lnTo>
                  <a:lnTo>
                    <a:pt x="713" y="430"/>
                  </a:lnTo>
                  <a:lnTo>
                    <a:pt x="765" y="430"/>
                  </a:lnTo>
                  <a:lnTo>
                    <a:pt x="815" y="430"/>
                  </a:lnTo>
                  <a:lnTo>
                    <a:pt x="866" y="432"/>
                  </a:lnTo>
                  <a:lnTo>
                    <a:pt x="917" y="432"/>
                  </a:lnTo>
                  <a:lnTo>
                    <a:pt x="968" y="433"/>
                  </a:lnTo>
                  <a:lnTo>
                    <a:pt x="1019" y="432"/>
                  </a:lnTo>
                  <a:lnTo>
                    <a:pt x="1069" y="430"/>
                  </a:lnTo>
                  <a:lnTo>
                    <a:pt x="1119" y="426"/>
                  </a:lnTo>
                  <a:lnTo>
                    <a:pt x="1168" y="419"/>
                  </a:lnTo>
                  <a:lnTo>
                    <a:pt x="1217" y="409"/>
                  </a:lnTo>
                  <a:lnTo>
                    <a:pt x="1257" y="398"/>
                  </a:lnTo>
                  <a:lnTo>
                    <a:pt x="1295" y="381"/>
                  </a:lnTo>
                  <a:lnTo>
                    <a:pt x="1331" y="360"/>
                  </a:lnTo>
                  <a:lnTo>
                    <a:pt x="1365" y="338"/>
                  </a:lnTo>
                  <a:lnTo>
                    <a:pt x="1397" y="311"/>
                  </a:lnTo>
                  <a:lnTo>
                    <a:pt x="1429" y="282"/>
                  </a:lnTo>
                  <a:lnTo>
                    <a:pt x="1462" y="253"/>
                  </a:lnTo>
                  <a:lnTo>
                    <a:pt x="1496" y="222"/>
                  </a:lnTo>
                  <a:lnTo>
                    <a:pt x="1531" y="190"/>
                  </a:lnTo>
                  <a:lnTo>
                    <a:pt x="1568" y="159"/>
                  </a:lnTo>
                  <a:lnTo>
                    <a:pt x="1608" y="128"/>
                  </a:lnTo>
                  <a:lnTo>
                    <a:pt x="1652" y="99"/>
                  </a:lnTo>
                  <a:lnTo>
                    <a:pt x="1700" y="71"/>
                  </a:lnTo>
                  <a:lnTo>
                    <a:pt x="1753" y="46"/>
                  </a:lnTo>
                  <a:lnTo>
                    <a:pt x="1811" y="24"/>
                  </a:lnTo>
                  <a:lnTo>
                    <a:pt x="1875" y="5"/>
                  </a:lnTo>
                  <a:close/>
                </a:path>
              </a:pathLst>
            </a:custGeom>
            <a:solidFill>
              <a:srgbClr val="FF9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107"/>
            <p:cNvSpPr>
              <a:spLocks/>
            </p:cNvSpPr>
            <p:nvPr/>
          </p:nvSpPr>
          <p:spPr bwMode="auto">
            <a:xfrm>
              <a:off x="2861" y="1378"/>
              <a:ext cx="1638" cy="1695"/>
            </a:xfrm>
            <a:custGeom>
              <a:avLst/>
              <a:gdLst/>
              <a:ahLst/>
              <a:cxnLst>
                <a:cxn ang="0">
                  <a:pos x="2004" y="3"/>
                </a:cxn>
                <a:cxn ang="0">
                  <a:pos x="2194" y="1"/>
                </a:cxn>
                <a:cxn ang="0">
                  <a:pos x="2379" y="29"/>
                </a:cxn>
                <a:cxn ang="0">
                  <a:pos x="2496" y="75"/>
                </a:cxn>
                <a:cxn ang="0">
                  <a:pos x="2586" y="126"/>
                </a:cxn>
                <a:cxn ang="0">
                  <a:pos x="2693" y="194"/>
                </a:cxn>
                <a:cxn ang="0">
                  <a:pos x="2817" y="295"/>
                </a:cxn>
                <a:cxn ang="0">
                  <a:pos x="2950" y="426"/>
                </a:cxn>
                <a:cxn ang="0">
                  <a:pos x="3074" y="599"/>
                </a:cxn>
                <a:cxn ang="0">
                  <a:pos x="3179" y="845"/>
                </a:cxn>
                <a:cxn ang="0">
                  <a:pos x="3239" y="1088"/>
                </a:cxn>
                <a:cxn ang="0">
                  <a:pos x="3271" y="1344"/>
                </a:cxn>
                <a:cxn ang="0">
                  <a:pos x="3274" y="1608"/>
                </a:cxn>
                <a:cxn ang="0">
                  <a:pos x="3247" y="1875"/>
                </a:cxn>
                <a:cxn ang="0">
                  <a:pos x="3191" y="2140"/>
                </a:cxn>
                <a:cxn ang="0">
                  <a:pos x="3105" y="2396"/>
                </a:cxn>
                <a:cxn ang="0">
                  <a:pos x="3013" y="2617"/>
                </a:cxn>
                <a:cxn ang="0">
                  <a:pos x="2922" y="2765"/>
                </a:cxn>
                <a:cxn ang="0">
                  <a:pos x="2784" y="2921"/>
                </a:cxn>
                <a:cxn ang="0">
                  <a:pos x="2580" y="3097"/>
                </a:cxn>
                <a:cxn ang="0">
                  <a:pos x="2360" y="3220"/>
                </a:cxn>
                <a:cxn ang="0">
                  <a:pos x="2177" y="3304"/>
                </a:cxn>
                <a:cxn ang="0">
                  <a:pos x="2009" y="3352"/>
                </a:cxn>
                <a:cxn ang="0">
                  <a:pos x="1794" y="3381"/>
                </a:cxn>
                <a:cxn ang="0">
                  <a:pos x="1614" y="3391"/>
                </a:cxn>
                <a:cxn ang="0">
                  <a:pos x="1457" y="3384"/>
                </a:cxn>
                <a:cxn ang="0">
                  <a:pos x="1306" y="3361"/>
                </a:cxn>
                <a:cxn ang="0">
                  <a:pos x="1145" y="3324"/>
                </a:cxn>
                <a:cxn ang="0">
                  <a:pos x="963" y="3270"/>
                </a:cxn>
                <a:cxn ang="0">
                  <a:pos x="910" y="3248"/>
                </a:cxn>
                <a:cxn ang="0">
                  <a:pos x="854" y="3226"/>
                </a:cxn>
                <a:cxn ang="0">
                  <a:pos x="812" y="3208"/>
                </a:cxn>
                <a:cxn ang="0">
                  <a:pos x="670" y="3107"/>
                </a:cxn>
                <a:cxn ang="0">
                  <a:pos x="524" y="2977"/>
                </a:cxn>
                <a:cxn ang="0">
                  <a:pos x="404" y="2839"/>
                </a:cxn>
                <a:cxn ang="0">
                  <a:pos x="268" y="2629"/>
                </a:cxn>
                <a:cxn ang="0">
                  <a:pos x="156" y="2347"/>
                </a:cxn>
                <a:cxn ang="0">
                  <a:pos x="82" y="2049"/>
                </a:cxn>
                <a:cxn ang="0">
                  <a:pos x="32" y="1795"/>
                </a:cxn>
                <a:cxn ang="0">
                  <a:pos x="5" y="1563"/>
                </a:cxn>
                <a:cxn ang="0">
                  <a:pos x="1" y="1309"/>
                </a:cxn>
                <a:cxn ang="0">
                  <a:pos x="28" y="1052"/>
                </a:cxn>
                <a:cxn ang="0">
                  <a:pos x="97" y="813"/>
                </a:cxn>
                <a:cxn ang="0">
                  <a:pos x="220" y="616"/>
                </a:cxn>
                <a:cxn ang="0">
                  <a:pos x="407" y="482"/>
                </a:cxn>
                <a:cxn ang="0">
                  <a:pos x="653" y="428"/>
                </a:cxn>
                <a:cxn ang="0">
                  <a:pos x="904" y="428"/>
                </a:cxn>
                <a:cxn ang="0">
                  <a:pos x="1152" y="414"/>
                </a:cxn>
                <a:cxn ang="0">
                  <a:pos x="1345" y="334"/>
                </a:cxn>
                <a:cxn ang="0">
                  <a:pos x="1510" y="189"/>
                </a:cxn>
                <a:cxn ang="0">
                  <a:pos x="1729" y="48"/>
                </a:cxn>
              </a:cxnLst>
              <a:rect l="0" t="0" r="r" b="b"/>
              <a:pathLst>
                <a:path w="3277" h="3391">
                  <a:moveTo>
                    <a:pt x="1849" y="7"/>
                  </a:moveTo>
                  <a:lnTo>
                    <a:pt x="1888" y="7"/>
                  </a:lnTo>
                  <a:lnTo>
                    <a:pt x="1926" y="6"/>
                  </a:lnTo>
                  <a:lnTo>
                    <a:pt x="1965" y="4"/>
                  </a:lnTo>
                  <a:lnTo>
                    <a:pt x="2004" y="3"/>
                  </a:lnTo>
                  <a:lnTo>
                    <a:pt x="2041" y="1"/>
                  </a:lnTo>
                  <a:lnTo>
                    <a:pt x="2081" y="1"/>
                  </a:lnTo>
                  <a:lnTo>
                    <a:pt x="2118" y="0"/>
                  </a:lnTo>
                  <a:lnTo>
                    <a:pt x="2156" y="1"/>
                  </a:lnTo>
                  <a:lnTo>
                    <a:pt x="2194" y="1"/>
                  </a:lnTo>
                  <a:lnTo>
                    <a:pt x="2231" y="4"/>
                  </a:lnTo>
                  <a:lnTo>
                    <a:pt x="2269" y="8"/>
                  </a:lnTo>
                  <a:lnTo>
                    <a:pt x="2305" y="14"/>
                  </a:lnTo>
                  <a:lnTo>
                    <a:pt x="2342" y="21"/>
                  </a:lnTo>
                  <a:lnTo>
                    <a:pt x="2379" y="29"/>
                  </a:lnTo>
                  <a:lnTo>
                    <a:pt x="2414" y="41"/>
                  </a:lnTo>
                  <a:lnTo>
                    <a:pt x="2450" y="55"/>
                  </a:lnTo>
                  <a:lnTo>
                    <a:pt x="2466" y="61"/>
                  </a:lnTo>
                  <a:lnTo>
                    <a:pt x="2481" y="68"/>
                  </a:lnTo>
                  <a:lnTo>
                    <a:pt x="2496" y="75"/>
                  </a:lnTo>
                  <a:lnTo>
                    <a:pt x="2513" y="85"/>
                  </a:lnTo>
                  <a:lnTo>
                    <a:pt x="2530" y="94"/>
                  </a:lnTo>
                  <a:lnTo>
                    <a:pt x="2548" y="103"/>
                  </a:lnTo>
                  <a:lnTo>
                    <a:pt x="2568" y="115"/>
                  </a:lnTo>
                  <a:lnTo>
                    <a:pt x="2586" y="126"/>
                  </a:lnTo>
                  <a:lnTo>
                    <a:pt x="2605" y="137"/>
                  </a:lnTo>
                  <a:lnTo>
                    <a:pt x="2626" y="151"/>
                  </a:lnTo>
                  <a:lnTo>
                    <a:pt x="2647" y="163"/>
                  </a:lnTo>
                  <a:lnTo>
                    <a:pt x="2669" y="179"/>
                  </a:lnTo>
                  <a:lnTo>
                    <a:pt x="2693" y="194"/>
                  </a:lnTo>
                  <a:lnTo>
                    <a:pt x="2716" y="210"/>
                  </a:lnTo>
                  <a:lnTo>
                    <a:pt x="2741" y="226"/>
                  </a:lnTo>
                  <a:lnTo>
                    <a:pt x="2766" y="245"/>
                  </a:lnTo>
                  <a:lnTo>
                    <a:pt x="2792" y="270"/>
                  </a:lnTo>
                  <a:lnTo>
                    <a:pt x="2817" y="295"/>
                  </a:lnTo>
                  <a:lnTo>
                    <a:pt x="2844" y="320"/>
                  </a:lnTo>
                  <a:lnTo>
                    <a:pt x="2870" y="345"/>
                  </a:lnTo>
                  <a:lnTo>
                    <a:pt x="2897" y="372"/>
                  </a:lnTo>
                  <a:lnTo>
                    <a:pt x="2923" y="398"/>
                  </a:lnTo>
                  <a:lnTo>
                    <a:pt x="2950" y="426"/>
                  </a:lnTo>
                  <a:lnTo>
                    <a:pt x="2975" y="457"/>
                  </a:lnTo>
                  <a:lnTo>
                    <a:pt x="3000" y="488"/>
                  </a:lnTo>
                  <a:lnTo>
                    <a:pt x="3025" y="523"/>
                  </a:lnTo>
                  <a:lnTo>
                    <a:pt x="3050" y="560"/>
                  </a:lnTo>
                  <a:lnTo>
                    <a:pt x="3074" y="599"/>
                  </a:lnTo>
                  <a:lnTo>
                    <a:pt x="3098" y="644"/>
                  </a:lnTo>
                  <a:lnTo>
                    <a:pt x="3120" y="692"/>
                  </a:lnTo>
                  <a:lnTo>
                    <a:pt x="3143" y="743"/>
                  </a:lnTo>
                  <a:lnTo>
                    <a:pt x="3164" y="799"/>
                  </a:lnTo>
                  <a:lnTo>
                    <a:pt x="3179" y="845"/>
                  </a:lnTo>
                  <a:lnTo>
                    <a:pt x="3193" y="893"/>
                  </a:lnTo>
                  <a:lnTo>
                    <a:pt x="3207" y="940"/>
                  </a:lnTo>
                  <a:lnTo>
                    <a:pt x="3219" y="989"/>
                  </a:lnTo>
                  <a:lnTo>
                    <a:pt x="3229" y="1038"/>
                  </a:lnTo>
                  <a:lnTo>
                    <a:pt x="3239" y="1088"/>
                  </a:lnTo>
                  <a:lnTo>
                    <a:pt x="3249" y="1139"/>
                  </a:lnTo>
                  <a:lnTo>
                    <a:pt x="3256" y="1189"/>
                  </a:lnTo>
                  <a:lnTo>
                    <a:pt x="3263" y="1241"/>
                  </a:lnTo>
                  <a:lnTo>
                    <a:pt x="3267" y="1292"/>
                  </a:lnTo>
                  <a:lnTo>
                    <a:pt x="3271" y="1344"/>
                  </a:lnTo>
                  <a:lnTo>
                    <a:pt x="3274" y="1397"/>
                  </a:lnTo>
                  <a:lnTo>
                    <a:pt x="3275" y="1449"/>
                  </a:lnTo>
                  <a:lnTo>
                    <a:pt x="3277" y="1502"/>
                  </a:lnTo>
                  <a:lnTo>
                    <a:pt x="3275" y="1555"/>
                  </a:lnTo>
                  <a:lnTo>
                    <a:pt x="3274" y="1608"/>
                  </a:lnTo>
                  <a:lnTo>
                    <a:pt x="3271" y="1662"/>
                  </a:lnTo>
                  <a:lnTo>
                    <a:pt x="3267" y="1716"/>
                  </a:lnTo>
                  <a:lnTo>
                    <a:pt x="3261" y="1769"/>
                  </a:lnTo>
                  <a:lnTo>
                    <a:pt x="3256" y="1822"/>
                  </a:lnTo>
                  <a:lnTo>
                    <a:pt x="3247" y="1875"/>
                  </a:lnTo>
                  <a:lnTo>
                    <a:pt x="3239" y="1929"/>
                  </a:lnTo>
                  <a:lnTo>
                    <a:pt x="3228" y="1982"/>
                  </a:lnTo>
                  <a:lnTo>
                    <a:pt x="3217" y="2034"/>
                  </a:lnTo>
                  <a:lnTo>
                    <a:pt x="3204" y="2087"/>
                  </a:lnTo>
                  <a:lnTo>
                    <a:pt x="3191" y="2140"/>
                  </a:lnTo>
                  <a:lnTo>
                    <a:pt x="3176" y="2192"/>
                  </a:lnTo>
                  <a:lnTo>
                    <a:pt x="3161" y="2244"/>
                  </a:lnTo>
                  <a:lnTo>
                    <a:pt x="3143" y="2295"/>
                  </a:lnTo>
                  <a:lnTo>
                    <a:pt x="3124" y="2346"/>
                  </a:lnTo>
                  <a:lnTo>
                    <a:pt x="3105" y="2396"/>
                  </a:lnTo>
                  <a:lnTo>
                    <a:pt x="3084" y="2446"/>
                  </a:lnTo>
                  <a:lnTo>
                    <a:pt x="3064" y="2495"/>
                  </a:lnTo>
                  <a:lnTo>
                    <a:pt x="3046" y="2540"/>
                  </a:lnTo>
                  <a:lnTo>
                    <a:pt x="3030" y="2580"/>
                  </a:lnTo>
                  <a:lnTo>
                    <a:pt x="3013" y="2617"/>
                  </a:lnTo>
                  <a:lnTo>
                    <a:pt x="2996" y="2649"/>
                  </a:lnTo>
                  <a:lnTo>
                    <a:pt x="2979" y="2680"/>
                  </a:lnTo>
                  <a:lnTo>
                    <a:pt x="2961" y="2709"/>
                  </a:lnTo>
                  <a:lnTo>
                    <a:pt x="2942" y="2737"/>
                  </a:lnTo>
                  <a:lnTo>
                    <a:pt x="2922" y="2765"/>
                  </a:lnTo>
                  <a:lnTo>
                    <a:pt x="2900" y="2793"/>
                  </a:lnTo>
                  <a:lnTo>
                    <a:pt x="2875" y="2822"/>
                  </a:lnTo>
                  <a:lnTo>
                    <a:pt x="2848" y="2853"/>
                  </a:lnTo>
                  <a:lnTo>
                    <a:pt x="2817" y="2885"/>
                  </a:lnTo>
                  <a:lnTo>
                    <a:pt x="2784" y="2921"/>
                  </a:lnTo>
                  <a:lnTo>
                    <a:pt x="2748" y="2962"/>
                  </a:lnTo>
                  <a:lnTo>
                    <a:pt x="2706" y="3006"/>
                  </a:lnTo>
                  <a:lnTo>
                    <a:pt x="2665" y="3037"/>
                  </a:lnTo>
                  <a:lnTo>
                    <a:pt x="2623" y="3068"/>
                  </a:lnTo>
                  <a:lnTo>
                    <a:pt x="2580" y="3097"/>
                  </a:lnTo>
                  <a:lnTo>
                    <a:pt x="2536" y="3124"/>
                  </a:lnTo>
                  <a:lnTo>
                    <a:pt x="2491" y="3150"/>
                  </a:lnTo>
                  <a:lnTo>
                    <a:pt x="2446" y="3175"/>
                  </a:lnTo>
                  <a:lnTo>
                    <a:pt x="2403" y="3198"/>
                  </a:lnTo>
                  <a:lnTo>
                    <a:pt x="2360" y="3220"/>
                  </a:lnTo>
                  <a:lnTo>
                    <a:pt x="2318" y="3240"/>
                  </a:lnTo>
                  <a:lnTo>
                    <a:pt x="2279" y="3259"/>
                  </a:lnTo>
                  <a:lnTo>
                    <a:pt x="2242" y="3276"/>
                  </a:lnTo>
                  <a:lnTo>
                    <a:pt x="2208" y="3291"/>
                  </a:lnTo>
                  <a:lnTo>
                    <a:pt x="2177" y="3304"/>
                  </a:lnTo>
                  <a:lnTo>
                    <a:pt x="2150" y="3317"/>
                  </a:lnTo>
                  <a:lnTo>
                    <a:pt x="2128" y="3326"/>
                  </a:lnTo>
                  <a:lnTo>
                    <a:pt x="2110" y="3335"/>
                  </a:lnTo>
                  <a:lnTo>
                    <a:pt x="2058" y="3343"/>
                  </a:lnTo>
                  <a:lnTo>
                    <a:pt x="2009" y="3352"/>
                  </a:lnTo>
                  <a:lnTo>
                    <a:pt x="1963" y="3358"/>
                  </a:lnTo>
                  <a:lnTo>
                    <a:pt x="1919" y="3365"/>
                  </a:lnTo>
                  <a:lnTo>
                    <a:pt x="1875" y="3371"/>
                  </a:lnTo>
                  <a:lnTo>
                    <a:pt x="1834" y="3377"/>
                  </a:lnTo>
                  <a:lnTo>
                    <a:pt x="1794" y="3381"/>
                  </a:lnTo>
                  <a:lnTo>
                    <a:pt x="1755" y="3384"/>
                  </a:lnTo>
                  <a:lnTo>
                    <a:pt x="1719" y="3386"/>
                  </a:lnTo>
                  <a:lnTo>
                    <a:pt x="1683" y="3389"/>
                  </a:lnTo>
                  <a:lnTo>
                    <a:pt x="1648" y="3391"/>
                  </a:lnTo>
                  <a:lnTo>
                    <a:pt x="1614" y="3391"/>
                  </a:lnTo>
                  <a:lnTo>
                    <a:pt x="1582" y="3391"/>
                  </a:lnTo>
                  <a:lnTo>
                    <a:pt x="1550" y="3391"/>
                  </a:lnTo>
                  <a:lnTo>
                    <a:pt x="1518" y="3389"/>
                  </a:lnTo>
                  <a:lnTo>
                    <a:pt x="1487" y="3386"/>
                  </a:lnTo>
                  <a:lnTo>
                    <a:pt x="1457" y="3384"/>
                  </a:lnTo>
                  <a:lnTo>
                    <a:pt x="1427" y="3381"/>
                  </a:lnTo>
                  <a:lnTo>
                    <a:pt x="1397" y="3377"/>
                  </a:lnTo>
                  <a:lnTo>
                    <a:pt x="1366" y="3372"/>
                  </a:lnTo>
                  <a:lnTo>
                    <a:pt x="1337" y="3367"/>
                  </a:lnTo>
                  <a:lnTo>
                    <a:pt x="1306" y="3361"/>
                  </a:lnTo>
                  <a:lnTo>
                    <a:pt x="1275" y="3354"/>
                  </a:lnTo>
                  <a:lnTo>
                    <a:pt x="1243" y="3347"/>
                  </a:lnTo>
                  <a:lnTo>
                    <a:pt x="1212" y="3340"/>
                  </a:lnTo>
                  <a:lnTo>
                    <a:pt x="1179" y="3332"/>
                  </a:lnTo>
                  <a:lnTo>
                    <a:pt x="1145" y="3324"/>
                  </a:lnTo>
                  <a:lnTo>
                    <a:pt x="1112" y="3314"/>
                  </a:lnTo>
                  <a:lnTo>
                    <a:pt x="1076" y="3304"/>
                  </a:lnTo>
                  <a:lnTo>
                    <a:pt x="1039" y="3293"/>
                  </a:lnTo>
                  <a:lnTo>
                    <a:pt x="1002" y="3282"/>
                  </a:lnTo>
                  <a:lnTo>
                    <a:pt x="963" y="3270"/>
                  </a:lnTo>
                  <a:lnTo>
                    <a:pt x="951" y="3269"/>
                  </a:lnTo>
                  <a:lnTo>
                    <a:pt x="940" y="3265"/>
                  </a:lnTo>
                  <a:lnTo>
                    <a:pt x="931" y="3259"/>
                  </a:lnTo>
                  <a:lnTo>
                    <a:pt x="921" y="3254"/>
                  </a:lnTo>
                  <a:lnTo>
                    <a:pt x="910" y="3248"/>
                  </a:lnTo>
                  <a:lnTo>
                    <a:pt x="898" y="3243"/>
                  </a:lnTo>
                  <a:lnTo>
                    <a:pt x="884" y="3238"/>
                  </a:lnTo>
                  <a:lnTo>
                    <a:pt x="868" y="3237"/>
                  </a:lnTo>
                  <a:lnTo>
                    <a:pt x="861" y="3231"/>
                  </a:lnTo>
                  <a:lnTo>
                    <a:pt x="854" y="3226"/>
                  </a:lnTo>
                  <a:lnTo>
                    <a:pt x="845" y="3222"/>
                  </a:lnTo>
                  <a:lnTo>
                    <a:pt x="837" y="3217"/>
                  </a:lnTo>
                  <a:lnTo>
                    <a:pt x="827" y="3213"/>
                  </a:lnTo>
                  <a:lnTo>
                    <a:pt x="819" y="3210"/>
                  </a:lnTo>
                  <a:lnTo>
                    <a:pt x="812" y="3208"/>
                  </a:lnTo>
                  <a:lnTo>
                    <a:pt x="805" y="3208"/>
                  </a:lnTo>
                  <a:lnTo>
                    <a:pt x="769" y="3182"/>
                  </a:lnTo>
                  <a:lnTo>
                    <a:pt x="735" y="3157"/>
                  </a:lnTo>
                  <a:lnTo>
                    <a:pt x="702" y="3132"/>
                  </a:lnTo>
                  <a:lnTo>
                    <a:pt x="670" y="3107"/>
                  </a:lnTo>
                  <a:lnTo>
                    <a:pt x="639" y="3082"/>
                  </a:lnTo>
                  <a:lnTo>
                    <a:pt x="608" y="3055"/>
                  </a:lnTo>
                  <a:lnTo>
                    <a:pt x="579" y="3030"/>
                  </a:lnTo>
                  <a:lnTo>
                    <a:pt x="552" y="3004"/>
                  </a:lnTo>
                  <a:lnTo>
                    <a:pt x="524" y="2977"/>
                  </a:lnTo>
                  <a:lnTo>
                    <a:pt x="499" y="2951"/>
                  </a:lnTo>
                  <a:lnTo>
                    <a:pt x="474" y="2923"/>
                  </a:lnTo>
                  <a:lnTo>
                    <a:pt x="449" y="2896"/>
                  </a:lnTo>
                  <a:lnTo>
                    <a:pt x="427" y="2867"/>
                  </a:lnTo>
                  <a:lnTo>
                    <a:pt x="404" y="2839"/>
                  </a:lnTo>
                  <a:lnTo>
                    <a:pt x="382" y="2809"/>
                  </a:lnTo>
                  <a:lnTo>
                    <a:pt x="361" y="2780"/>
                  </a:lnTo>
                  <a:lnTo>
                    <a:pt x="328" y="2731"/>
                  </a:lnTo>
                  <a:lnTo>
                    <a:pt x="296" y="2681"/>
                  </a:lnTo>
                  <a:lnTo>
                    <a:pt x="268" y="2629"/>
                  </a:lnTo>
                  <a:lnTo>
                    <a:pt x="241" y="2575"/>
                  </a:lnTo>
                  <a:lnTo>
                    <a:pt x="217" y="2519"/>
                  </a:lnTo>
                  <a:lnTo>
                    <a:pt x="195" y="2463"/>
                  </a:lnTo>
                  <a:lnTo>
                    <a:pt x="174" y="2404"/>
                  </a:lnTo>
                  <a:lnTo>
                    <a:pt x="156" y="2347"/>
                  </a:lnTo>
                  <a:lnTo>
                    <a:pt x="139" y="2287"/>
                  </a:lnTo>
                  <a:lnTo>
                    <a:pt x="122" y="2228"/>
                  </a:lnTo>
                  <a:lnTo>
                    <a:pt x="109" y="2168"/>
                  </a:lnTo>
                  <a:lnTo>
                    <a:pt x="95" y="2110"/>
                  </a:lnTo>
                  <a:lnTo>
                    <a:pt x="82" y="2049"/>
                  </a:lnTo>
                  <a:lnTo>
                    <a:pt x="69" y="1991"/>
                  </a:lnTo>
                  <a:lnTo>
                    <a:pt x="57" y="1934"/>
                  </a:lnTo>
                  <a:lnTo>
                    <a:pt x="46" y="1876"/>
                  </a:lnTo>
                  <a:lnTo>
                    <a:pt x="39" y="1837"/>
                  </a:lnTo>
                  <a:lnTo>
                    <a:pt x="32" y="1795"/>
                  </a:lnTo>
                  <a:lnTo>
                    <a:pt x="25" y="1752"/>
                  </a:lnTo>
                  <a:lnTo>
                    <a:pt x="19" y="1707"/>
                  </a:lnTo>
                  <a:lnTo>
                    <a:pt x="14" y="1660"/>
                  </a:lnTo>
                  <a:lnTo>
                    <a:pt x="9" y="1612"/>
                  </a:lnTo>
                  <a:lnTo>
                    <a:pt x="5" y="1563"/>
                  </a:lnTo>
                  <a:lnTo>
                    <a:pt x="2" y="1514"/>
                  </a:lnTo>
                  <a:lnTo>
                    <a:pt x="0" y="1463"/>
                  </a:lnTo>
                  <a:lnTo>
                    <a:pt x="0" y="1412"/>
                  </a:lnTo>
                  <a:lnTo>
                    <a:pt x="0" y="1361"/>
                  </a:lnTo>
                  <a:lnTo>
                    <a:pt x="1" y="1309"/>
                  </a:lnTo>
                  <a:lnTo>
                    <a:pt x="2" y="1257"/>
                  </a:lnTo>
                  <a:lnTo>
                    <a:pt x="7" y="1204"/>
                  </a:lnTo>
                  <a:lnTo>
                    <a:pt x="12" y="1154"/>
                  </a:lnTo>
                  <a:lnTo>
                    <a:pt x="19" y="1102"/>
                  </a:lnTo>
                  <a:lnTo>
                    <a:pt x="28" y="1052"/>
                  </a:lnTo>
                  <a:lnTo>
                    <a:pt x="37" y="1002"/>
                  </a:lnTo>
                  <a:lnTo>
                    <a:pt x="50" y="953"/>
                  </a:lnTo>
                  <a:lnTo>
                    <a:pt x="64" y="905"/>
                  </a:lnTo>
                  <a:lnTo>
                    <a:pt x="79" y="859"/>
                  </a:lnTo>
                  <a:lnTo>
                    <a:pt x="97" y="813"/>
                  </a:lnTo>
                  <a:lnTo>
                    <a:pt x="118" y="770"/>
                  </a:lnTo>
                  <a:lnTo>
                    <a:pt x="141" y="729"/>
                  </a:lnTo>
                  <a:lnTo>
                    <a:pt x="164" y="689"/>
                  </a:lnTo>
                  <a:lnTo>
                    <a:pt x="191" y="651"/>
                  </a:lnTo>
                  <a:lnTo>
                    <a:pt x="220" y="616"/>
                  </a:lnTo>
                  <a:lnTo>
                    <a:pt x="252" y="584"/>
                  </a:lnTo>
                  <a:lnTo>
                    <a:pt x="287" y="555"/>
                  </a:lnTo>
                  <a:lnTo>
                    <a:pt x="325" y="527"/>
                  </a:lnTo>
                  <a:lnTo>
                    <a:pt x="364" y="503"/>
                  </a:lnTo>
                  <a:lnTo>
                    <a:pt x="407" y="482"/>
                  </a:lnTo>
                  <a:lnTo>
                    <a:pt x="455" y="464"/>
                  </a:lnTo>
                  <a:lnTo>
                    <a:pt x="503" y="450"/>
                  </a:lnTo>
                  <a:lnTo>
                    <a:pt x="552" y="439"/>
                  </a:lnTo>
                  <a:lnTo>
                    <a:pt x="603" y="432"/>
                  </a:lnTo>
                  <a:lnTo>
                    <a:pt x="653" y="428"/>
                  </a:lnTo>
                  <a:lnTo>
                    <a:pt x="703" y="426"/>
                  </a:lnTo>
                  <a:lnTo>
                    <a:pt x="753" y="425"/>
                  </a:lnTo>
                  <a:lnTo>
                    <a:pt x="804" y="426"/>
                  </a:lnTo>
                  <a:lnTo>
                    <a:pt x="854" y="426"/>
                  </a:lnTo>
                  <a:lnTo>
                    <a:pt x="904" y="428"/>
                  </a:lnTo>
                  <a:lnTo>
                    <a:pt x="954" y="428"/>
                  </a:lnTo>
                  <a:lnTo>
                    <a:pt x="1005" y="428"/>
                  </a:lnTo>
                  <a:lnTo>
                    <a:pt x="1055" y="425"/>
                  </a:lnTo>
                  <a:lnTo>
                    <a:pt x="1104" y="421"/>
                  </a:lnTo>
                  <a:lnTo>
                    <a:pt x="1152" y="414"/>
                  </a:lnTo>
                  <a:lnTo>
                    <a:pt x="1200" y="404"/>
                  </a:lnTo>
                  <a:lnTo>
                    <a:pt x="1240" y="393"/>
                  </a:lnTo>
                  <a:lnTo>
                    <a:pt x="1277" y="377"/>
                  </a:lnTo>
                  <a:lnTo>
                    <a:pt x="1312" y="356"/>
                  </a:lnTo>
                  <a:lnTo>
                    <a:pt x="1345" y="334"/>
                  </a:lnTo>
                  <a:lnTo>
                    <a:pt x="1377" y="309"/>
                  </a:lnTo>
                  <a:lnTo>
                    <a:pt x="1409" y="281"/>
                  </a:lnTo>
                  <a:lnTo>
                    <a:pt x="1441" y="250"/>
                  </a:lnTo>
                  <a:lnTo>
                    <a:pt x="1475" y="219"/>
                  </a:lnTo>
                  <a:lnTo>
                    <a:pt x="1510" y="189"/>
                  </a:lnTo>
                  <a:lnTo>
                    <a:pt x="1546" y="158"/>
                  </a:lnTo>
                  <a:lnTo>
                    <a:pt x="1586" y="127"/>
                  </a:lnTo>
                  <a:lnTo>
                    <a:pt x="1630" y="99"/>
                  </a:lnTo>
                  <a:lnTo>
                    <a:pt x="1676" y="71"/>
                  </a:lnTo>
                  <a:lnTo>
                    <a:pt x="1729" y="48"/>
                  </a:lnTo>
                  <a:lnTo>
                    <a:pt x="1786" y="25"/>
                  </a:lnTo>
                  <a:lnTo>
                    <a:pt x="1849" y="7"/>
                  </a:lnTo>
                  <a:close/>
                </a:path>
              </a:pathLst>
            </a:custGeom>
            <a:solidFill>
              <a:srgbClr val="FFA1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108"/>
            <p:cNvSpPr>
              <a:spLocks/>
            </p:cNvSpPr>
            <p:nvPr/>
          </p:nvSpPr>
          <p:spPr bwMode="auto">
            <a:xfrm>
              <a:off x="2878" y="1383"/>
              <a:ext cx="1615" cy="1672"/>
            </a:xfrm>
            <a:custGeom>
              <a:avLst/>
              <a:gdLst/>
              <a:ahLst/>
              <a:cxnLst>
                <a:cxn ang="0">
                  <a:pos x="1976" y="3"/>
                </a:cxn>
                <a:cxn ang="0">
                  <a:pos x="2163" y="3"/>
                </a:cxn>
                <a:cxn ang="0">
                  <a:pos x="2346" y="30"/>
                </a:cxn>
                <a:cxn ang="0">
                  <a:pos x="2463" y="76"/>
                </a:cxn>
                <a:cxn ang="0">
                  <a:pos x="2551" y="125"/>
                </a:cxn>
                <a:cxn ang="0">
                  <a:pos x="2656" y="193"/>
                </a:cxn>
                <a:cxn ang="0">
                  <a:pos x="2780" y="294"/>
                </a:cxn>
                <a:cxn ang="0">
                  <a:pos x="2910" y="422"/>
                </a:cxn>
                <a:cxn ang="0">
                  <a:pos x="3033" y="591"/>
                </a:cxn>
                <a:cxn ang="0">
                  <a:pos x="3135" y="834"/>
                </a:cxn>
                <a:cxn ang="0">
                  <a:pos x="3195" y="1073"/>
                </a:cxn>
                <a:cxn ang="0">
                  <a:pos x="3227" y="1326"/>
                </a:cxn>
                <a:cxn ang="0">
                  <a:pos x="3230" y="1587"/>
                </a:cxn>
                <a:cxn ang="0">
                  <a:pos x="3203" y="1851"/>
                </a:cxn>
                <a:cxn ang="0">
                  <a:pos x="3147" y="2111"/>
                </a:cxn>
                <a:cxn ang="0">
                  <a:pos x="3064" y="2365"/>
                </a:cxn>
                <a:cxn ang="0">
                  <a:pos x="2973" y="2581"/>
                </a:cxn>
                <a:cxn ang="0">
                  <a:pos x="2882" y="2727"/>
                </a:cxn>
                <a:cxn ang="0">
                  <a:pos x="2747" y="2882"/>
                </a:cxn>
                <a:cxn ang="0">
                  <a:pos x="2546" y="3054"/>
                </a:cxn>
                <a:cxn ang="0">
                  <a:pos x="2328" y="3174"/>
                </a:cxn>
                <a:cxn ang="0">
                  <a:pos x="2148" y="3258"/>
                </a:cxn>
                <a:cxn ang="0">
                  <a:pos x="1983" y="3304"/>
                </a:cxn>
                <a:cxn ang="0">
                  <a:pos x="1771" y="3332"/>
                </a:cxn>
                <a:cxn ang="0">
                  <a:pos x="1594" y="3343"/>
                </a:cxn>
                <a:cxn ang="0">
                  <a:pos x="1438" y="3338"/>
                </a:cxn>
                <a:cxn ang="0">
                  <a:pos x="1290" y="3315"/>
                </a:cxn>
                <a:cxn ang="0">
                  <a:pos x="1132" y="3278"/>
                </a:cxn>
                <a:cxn ang="0">
                  <a:pos x="951" y="3225"/>
                </a:cxn>
                <a:cxn ang="0">
                  <a:pos x="899" y="3204"/>
                </a:cxn>
                <a:cxn ang="0">
                  <a:pos x="842" y="3183"/>
                </a:cxn>
                <a:cxn ang="0">
                  <a:pos x="801" y="3164"/>
                </a:cxn>
                <a:cxn ang="0">
                  <a:pos x="660" y="3064"/>
                </a:cxn>
                <a:cxn ang="0">
                  <a:pos x="519" y="2937"/>
                </a:cxn>
                <a:cxn ang="0">
                  <a:pos x="399" y="2800"/>
                </a:cxn>
                <a:cxn ang="0">
                  <a:pos x="264" y="2592"/>
                </a:cxn>
                <a:cxn ang="0">
                  <a:pos x="155" y="2315"/>
                </a:cxn>
                <a:cxn ang="0">
                  <a:pos x="81" y="2023"/>
                </a:cxn>
                <a:cxn ang="0">
                  <a:pos x="32" y="1772"/>
                </a:cxn>
                <a:cxn ang="0">
                  <a:pos x="6" y="1543"/>
                </a:cxn>
                <a:cxn ang="0">
                  <a:pos x="2" y="1291"/>
                </a:cxn>
                <a:cxn ang="0">
                  <a:pos x="28" y="1038"/>
                </a:cxn>
                <a:cxn ang="0">
                  <a:pos x="98" y="803"/>
                </a:cxn>
                <a:cxn ang="0">
                  <a:pos x="219" y="609"/>
                </a:cxn>
                <a:cxn ang="0">
                  <a:pos x="403" y="477"/>
                </a:cxn>
                <a:cxn ang="0">
                  <a:pos x="646" y="424"/>
                </a:cxn>
                <a:cxn ang="0">
                  <a:pos x="895" y="424"/>
                </a:cxn>
                <a:cxn ang="0">
                  <a:pos x="1138" y="410"/>
                </a:cxn>
                <a:cxn ang="0">
                  <a:pos x="1327" y="330"/>
                </a:cxn>
                <a:cxn ang="0">
                  <a:pos x="1489" y="186"/>
                </a:cxn>
                <a:cxn ang="0">
                  <a:pos x="1706" y="46"/>
                </a:cxn>
              </a:cxnLst>
              <a:rect l="0" t="0" r="r" b="b"/>
              <a:pathLst>
                <a:path w="3231" h="3343">
                  <a:moveTo>
                    <a:pt x="1826" y="6"/>
                  </a:moveTo>
                  <a:lnTo>
                    <a:pt x="1863" y="6"/>
                  </a:lnTo>
                  <a:lnTo>
                    <a:pt x="1901" y="4"/>
                  </a:lnTo>
                  <a:lnTo>
                    <a:pt x="1939" y="3"/>
                  </a:lnTo>
                  <a:lnTo>
                    <a:pt x="1976" y="3"/>
                  </a:lnTo>
                  <a:lnTo>
                    <a:pt x="2014" y="2"/>
                  </a:lnTo>
                  <a:lnTo>
                    <a:pt x="2052" y="0"/>
                  </a:lnTo>
                  <a:lnTo>
                    <a:pt x="2089" y="0"/>
                  </a:lnTo>
                  <a:lnTo>
                    <a:pt x="2127" y="0"/>
                  </a:lnTo>
                  <a:lnTo>
                    <a:pt x="2163" y="3"/>
                  </a:lnTo>
                  <a:lnTo>
                    <a:pt x="2201" y="4"/>
                  </a:lnTo>
                  <a:lnTo>
                    <a:pt x="2237" y="9"/>
                  </a:lnTo>
                  <a:lnTo>
                    <a:pt x="2274" y="14"/>
                  </a:lnTo>
                  <a:lnTo>
                    <a:pt x="2310" y="21"/>
                  </a:lnTo>
                  <a:lnTo>
                    <a:pt x="2346" y="30"/>
                  </a:lnTo>
                  <a:lnTo>
                    <a:pt x="2382" y="41"/>
                  </a:lnTo>
                  <a:lnTo>
                    <a:pt x="2417" y="55"/>
                  </a:lnTo>
                  <a:lnTo>
                    <a:pt x="2433" y="62"/>
                  </a:lnTo>
                  <a:lnTo>
                    <a:pt x="2448" y="69"/>
                  </a:lnTo>
                  <a:lnTo>
                    <a:pt x="2463" y="76"/>
                  </a:lnTo>
                  <a:lnTo>
                    <a:pt x="2480" y="84"/>
                  </a:lnTo>
                  <a:lnTo>
                    <a:pt x="2497" y="94"/>
                  </a:lnTo>
                  <a:lnTo>
                    <a:pt x="2514" y="104"/>
                  </a:lnTo>
                  <a:lnTo>
                    <a:pt x="2532" y="113"/>
                  </a:lnTo>
                  <a:lnTo>
                    <a:pt x="2551" y="125"/>
                  </a:lnTo>
                  <a:lnTo>
                    <a:pt x="2571" y="137"/>
                  </a:lnTo>
                  <a:lnTo>
                    <a:pt x="2590" y="150"/>
                  </a:lnTo>
                  <a:lnTo>
                    <a:pt x="2611" y="164"/>
                  </a:lnTo>
                  <a:lnTo>
                    <a:pt x="2634" y="178"/>
                  </a:lnTo>
                  <a:lnTo>
                    <a:pt x="2656" y="193"/>
                  </a:lnTo>
                  <a:lnTo>
                    <a:pt x="2680" y="208"/>
                  </a:lnTo>
                  <a:lnTo>
                    <a:pt x="2705" y="225"/>
                  </a:lnTo>
                  <a:lnTo>
                    <a:pt x="2730" y="243"/>
                  </a:lnTo>
                  <a:lnTo>
                    <a:pt x="2755" y="268"/>
                  </a:lnTo>
                  <a:lnTo>
                    <a:pt x="2780" y="294"/>
                  </a:lnTo>
                  <a:lnTo>
                    <a:pt x="2807" y="317"/>
                  </a:lnTo>
                  <a:lnTo>
                    <a:pt x="2832" y="342"/>
                  </a:lnTo>
                  <a:lnTo>
                    <a:pt x="2858" y="368"/>
                  </a:lnTo>
                  <a:lnTo>
                    <a:pt x="2884" y="394"/>
                  </a:lnTo>
                  <a:lnTo>
                    <a:pt x="2910" y="422"/>
                  </a:lnTo>
                  <a:lnTo>
                    <a:pt x="2935" y="450"/>
                  </a:lnTo>
                  <a:lnTo>
                    <a:pt x="2960" y="482"/>
                  </a:lnTo>
                  <a:lnTo>
                    <a:pt x="2985" y="516"/>
                  </a:lnTo>
                  <a:lnTo>
                    <a:pt x="3009" y="552"/>
                  </a:lnTo>
                  <a:lnTo>
                    <a:pt x="3033" y="591"/>
                  </a:lnTo>
                  <a:lnTo>
                    <a:pt x="3055" y="634"/>
                  </a:lnTo>
                  <a:lnTo>
                    <a:pt x="3078" y="682"/>
                  </a:lnTo>
                  <a:lnTo>
                    <a:pt x="3098" y="732"/>
                  </a:lnTo>
                  <a:lnTo>
                    <a:pt x="3119" y="788"/>
                  </a:lnTo>
                  <a:lnTo>
                    <a:pt x="3135" y="834"/>
                  </a:lnTo>
                  <a:lnTo>
                    <a:pt x="3149" y="880"/>
                  </a:lnTo>
                  <a:lnTo>
                    <a:pt x="3163" y="928"/>
                  </a:lnTo>
                  <a:lnTo>
                    <a:pt x="3174" y="975"/>
                  </a:lnTo>
                  <a:lnTo>
                    <a:pt x="3185" y="1024"/>
                  </a:lnTo>
                  <a:lnTo>
                    <a:pt x="3195" y="1073"/>
                  </a:lnTo>
                  <a:lnTo>
                    <a:pt x="3203" y="1123"/>
                  </a:lnTo>
                  <a:lnTo>
                    <a:pt x="3211" y="1174"/>
                  </a:lnTo>
                  <a:lnTo>
                    <a:pt x="3217" y="1224"/>
                  </a:lnTo>
                  <a:lnTo>
                    <a:pt x="3223" y="1274"/>
                  </a:lnTo>
                  <a:lnTo>
                    <a:pt x="3227" y="1326"/>
                  </a:lnTo>
                  <a:lnTo>
                    <a:pt x="3230" y="1378"/>
                  </a:lnTo>
                  <a:lnTo>
                    <a:pt x="3231" y="1429"/>
                  </a:lnTo>
                  <a:lnTo>
                    <a:pt x="3231" y="1482"/>
                  </a:lnTo>
                  <a:lnTo>
                    <a:pt x="3231" y="1534"/>
                  </a:lnTo>
                  <a:lnTo>
                    <a:pt x="3230" y="1587"/>
                  </a:lnTo>
                  <a:lnTo>
                    <a:pt x="3227" y="1640"/>
                  </a:lnTo>
                  <a:lnTo>
                    <a:pt x="3223" y="1692"/>
                  </a:lnTo>
                  <a:lnTo>
                    <a:pt x="3217" y="1745"/>
                  </a:lnTo>
                  <a:lnTo>
                    <a:pt x="3210" y="1798"/>
                  </a:lnTo>
                  <a:lnTo>
                    <a:pt x="3203" y="1851"/>
                  </a:lnTo>
                  <a:lnTo>
                    <a:pt x="3195" y="1903"/>
                  </a:lnTo>
                  <a:lnTo>
                    <a:pt x="3185" y="1956"/>
                  </a:lnTo>
                  <a:lnTo>
                    <a:pt x="3174" y="2008"/>
                  </a:lnTo>
                  <a:lnTo>
                    <a:pt x="3161" y="2059"/>
                  </a:lnTo>
                  <a:lnTo>
                    <a:pt x="3147" y="2111"/>
                  </a:lnTo>
                  <a:lnTo>
                    <a:pt x="3133" y="2163"/>
                  </a:lnTo>
                  <a:lnTo>
                    <a:pt x="3118" y="2215"/>
                  </a:lnTo>
                  <a:lnTo>
                    <a:pt x="3100" y="2265"/>
                  </a:lnTo>
                  <a:lnTo>
                    <a:pt x="3082" y="2315"/>
                  </a:lnTo>
                  <a:lnTo>
                    <a:pt x="3064" y="2365"/>
                  </a:lnTo>
                  <a:lnTo>
                    <a:pt x="3043" y="2414"/>
                  </a:lnTo>
                  <a:lnTo>
                    <a:pt x="3023" y="2463"/>
                  </a:lnTo>
                  <a:lnTo>
                    <a:pt x="3006" y="2506"/>
                  </a:lnTo>
                  <a:lnTo>
                    <a:pt x="2990" y="2546"/>
                  </a:lnTo>
                  <a:lnTo>
                    <a:pt x="2973" y="2581"/>
                  </a:lnTo>
                  <a:lnTo>
                    <a:pt x="2956" y="2614"/>
                  </a:lnTo>
                  <a:lnTo>
                    <a:pt x="2939" y="2643"/>
                  </a:lnTo>
                  <a:lnTo>
                    <a:pt x="2921" y="2673"/>
                  </a:lnTo>
                  <a:lnTo>
                    <a:pt x="2903" y="2699"/>
                  </a:lnTo>
                  <a:lnTo>
                    <a:pt x="2882" y="2727"/>
                  </a:lnTo>
                  <a:lnTo>
                    <a:pt x="2861" y="2754"/>
                  </a:lnTo>
                  <a:lnTo>
                    <a:pt x="2836" y="2783"/>
                  </a:lnTo>
                  <a:lnTo>
                    <a:pt x="2810" y="2814"/>
                  </a:lnTo>
                  <a:lnTo>
                    <a:pt x="2780" y="2846"/>
                  </a:lnTo>
                  <a:lnTo>
                    <a:pt x="2747" y="2882"/>
                  </a:lnTo>
                  <a:lnTo>
                    <a:pt x="2710" y="2921"/>
                  </a:lnTo>
                  <a:lnTo>
                    <a:pt x="2670" y="2966"/>
                  </a:lnTo>
                  <a:lnTo>
                    <a:pt x="2630" y="2997"/>
                  </a:lnTo>
                  <a:lnTo>
                    <a:pt x="2589" y="3026"/>
                  </a:lnTo>
                  <a:lnTo>
                    <a:pt x="2546" y="3054"/>
                  </a:lnTo>
                  <a:lnTo>
                    <a:pt x="2503" y="3081"/>
                  </a:lnTo>
                  <a:lnTo>
                    <a:pt x="2458" y="3106"/>
                  </a:lnTo>
                  <a:lnTo>
                    <a:pt x="2415" y="3131"/>
                  </a:lnTo>
                  <a:lnTo>
                    <a:pt x="2370" y="3153"/>
                  </a:lnTo>
                  <a:lnTo>
                    <a:pt x="2328" y="3174"/>
                  </a:lnTo>
                  <a:lnTo>
                    <a:pt x="2288" y="3195"/>
                  </a:lnTo>
                  <a:lnTo>
                    <a:pt x="2249" y="3213"/>
                  </a:lnTo>
                  <a:lnTo>
                    <a:pt x="2212" y="3230"/>
                  </a:lnTo>
                  <a:lnTo>
                    <a:pt x="2179" y="3246"/>
                  </a:lnTo>
                  <a:lnTo>
                    <a:pt x="2148" y="3258"/>
                  </a:lnTo>
                  <a:lnTo>
                    <a:pt x="2122" y="3269"/>
                  </a:lnTo>
                  <a:lnTo>
                    <a:pt x="2099" y="3279"/>
                  </a:lnTo>
                  <a:lnTo>
                    <a:pt x="2082" y="3287"/>
                  </a:lnTo>
                  <a:lnTo>
                    <a:pt x="2032" y="3296"/>
                  </a:lnTo>
                  <a:lnTo>
                    <a:pt x="1983" y="3304"/>
                  </a:lnTo>
                  <a:lnTo>
                    <a:pt x="1937" y="3311"/>
                  </a:lnTo>
                  <a:lnTo>
                    <a:pt x="1893" y="3318"/>
                  </a:lnTo>
                  <a:lnTo>
                    <a:pt x="1851" y="3324"/>
                  </a:lnTo>
                  <a:lnTo>
                    <a:pt x="1810" y="3328"/>
                  </a:lnTo>
                  <a:lnTo>
                    <a:pt x="1771" y="3332"/>
                  </a:lnTo>
                  <a:lnTo>
                    <a:pt x="1734" y="3336"/>
                  </a:lnTo>
                  <a:lnTo>
                    <a:pt x="1696" y="3339"/>
                  </a:lnTo>
                  <a:lnTo>
                    <a:pt x="1661" y="3341"/>
                  </a:lnTo>
                  <a:lnTo>
                    <a:pt x="1627" y="3343"/>
                  </a:lnTo>
                  <a:lnTo>
                    <a:pt x="1594" y="3343"/>
                  </a:lnTo>
                  <a:lnTo>
                    <a:pt x="1562" y="3343"/>
                  </a:lnTo>
                  <a:lnTo>
                    <a:pt x="1530" y="3343"/>
                  </a:lnTo>
                  <a:lnTo>
                    <a:pt x="1499" y="3342"/>
                  </a:lnTo>
                  <a:lnTo>
                    <a:pt x="1468" y="3339"/>
                  </a:lnTo>
                  <a:lnTo>
                    <a:pt x="1438" y="3338"/>
                  </a:lnTo>
                  <a:lnTo>
                    <a:pt x="1408" y="3334"/>
                  </a:lnTo>
                  <a:lnTo>
                    <a:pt x="1379" y="3331"/>
                  </a:lnTo>
                  <a:lnTo>
                    <a:pt x="1348" y="3325"/>
                  </a:lnTo>
                  <a:lnTo>
                    <a:pt x="1319" y="3321"/>
                  </a:lnTo>
                  <a:lnTo>
                    <a:pt x="1290" y="3315"/>
                  </a:lnTo>
                  <a:lnTo>
                    <a:pt x="1259" y="3308"/>
                  </a:lnTo>
                  <a:lnTo>
                    <a:pt x="1228" y="3301"/>
                  </a:lnTo>
                  <a:lnTo>
                    <a:pt x="1196" y="3294"/>
                  </a:lnTo>
                  <a:lnTo>
                    <a:pt x="1164" y="3286"/>
                  </a:lnTo>
                  <a:lnTo>
                    <a:pt x="1132" y="3278"/>
                  </a:lnTo>
                  <a:lnTo>
                    <a:pt x="1097" y="3268"/>
                  </a:lnTo>
                  <a:lnTo>
                    <a:pt x="1062" y="3258"/>
                  </a:lnTo>
                  <a:lnTo>
                    <a:pt x="1027" y="3247"/>
                  </a:lnTo>
                  <a:lnTo>
                    <a:pt x="990" y="3236"/>
                  </a:lnTo>
                  <a:lnTo>
                    <a:pt x="951" y="3225"/>
                  </a:lnTo>
                  <a:lnTo>
                    <a:pt x="939" y="3223"/>
                  </a:lnTo>
                  <a:lnTo>
                    <a:pt x="930" y="3220"/>
                  </a:lnTo>
                  <a:lnTo>
                    <a:pt x="920" y="3215"/>
                  </a:lnTo>
                  <a:lnTo>
                    <a:pt x="910" y="3209"/>
                  </a:lnTo>
                  <a:lnTo>
                    <a:pt x="899" y="3204"/>
                  </a:lnTo>
                  <a:lnTo>
                    <a:pt x="886" y="3198"/>
                  </a:lnTo>
                  <a:lnTo>
                    <a:pt x="872" y="3195"/>
                  </a:lnTo>
                  <a:lnTo>
                    <a:pt x="856" y="3194"/>
                  </a:lnTo>
                  <a:lnTo>
                    <a:pt x="850" y="3188"/>
                  </a:lnTo>
                  <a:lnTo>
                    <a:pt x="842" y="3183"/>
                  </a:lnTo>
                  <a:lnTo>
                    <a:pt x="835" y="3178"/>
                  </a:lnTo>
                  <a:lnTo>
                    <a:pt x="825" y="3173"/>
                  </a:lnTo>
                  <a:lnTo>
                    <a:pt x="817" y="3169"/>
                  </a:lnTo>
                  <a:lnTo>
                    <a:pt x="808" y="3166"/>
                  </a:lnTo>
                  <a:lnTo>
                    <a:pt x="801" y="3164"/>
                  </a:lnTo>
                  <a:lnTo>
                    <a:pt x="794" y="3163"/>
                  </a:lnTo>
                  <a:lnTo>
                    <a:pt x="759" y="3139"/>
                  </a:lnTo>
                  <a:lnTo>
                    <a:pt x="724" y="3114"/>
                  </a:lnTo>
                  <a:lnTo>
                    <a:pt x="692" y="3089"/>
                  </a:lnTo>
                  <a:lnTo>
                    <a:pt x="660" y="3064"/>
                  </a:lnTo>
                  <a:lnTo>
                    <a:pt x="631" y="3040"/>
                  </a:lnTo>
                  <a:lnTo>
                    <a:pt x="602" y="3014"/>
                  </a:lnTo>
                  <a:lnTo>
                    <a:pt x="572" y="2988"/>
                  </a:lnTo>
                  <a:lnTo>
                    <a:pt x="546" y="2962"/>
                  </a:lnTo>
                  <a:lnTo>
                    <a:pt x="519" y="2937"/>
                  </a:lnTo>
                  <a:lnTo>
                    <a:pt x="493" y="2910"/>
                  </a:lnTo>
                  <a:lnTo>
                    <a:pt x="469" y="2882"/>
                  </a:lnTo>
                  <a:lnTo>
                    <a:pt x="445" y="2856"/>
                  </a:lnTo>
                  <a:lnTo>
                    <a:pt x="422" y="2828"/>
                  </a:lnTo>
                  <a:lnTo>
                    <a:pt x="399" y="2800"/>
                  </a:lnTo>
                  <a:lnTo>
                    <a:pt x="377" y="2771"/>
                  </a:lnTo>
                  <a:lnTo>
                    <a:pt x="356" y="2741"/>
                  </a:lnTo>
                  <a:lnTo>
                    <a:pt x="323" y="2694"/>
                  </a:lnTo>
                  <a:lnTo>
                    <a:pt x="292" y="2643"/>
                  </a:lnTo>
                  <a:lnTo>
                    <a:pt x="264" y="2592"/>
                  </a:lnTo>
                  <a:lnTo>
                    <a:pt x="237" y="2539"/>
                  </a:lnTo>
                  <a:lnTo>
                    <a:pt x="214" y="2484"/>
                  </a:lnTo>
                  <a:lnTo>
                    <a:pt x="193" y="2428"/>
                  </a:lnTo>
                  <a:lnTo>
                    <a:pt x="173" y="2372"/>
                  </a:lnTo>
                  <a:lnTo>
                    <a:pt x="155" y="2315"/>
                  </a:lnTo>
                  <a:lnTo>
                    <a:pt x="138" y="2256"/>
                  </a:lnTo>
                  <a:lnTo>
                    <a:pt x="123" y="2198"/>
                  </a:lnTo>
                  <a:lnTo>
                    <a:pt x="108" y="2140"/>
                  </a:lnTo>
                  <a:lnTo>
                    <a:pt x="95" y="2082"/>
                  </a:lnTo>
                  <a:lnTo>
                    <a:pt x="81" y="2023"/>
                  </a:lnTo>
                  <a:lnTo>
                    <a:pt x="70" y="1964"/>
                  </a:lnTo>
                  <a:lnTo>
                    <a:pt x="57" y="1907"/>
                  </a:lnTo>
                  <a:lnTo>
                    <a:pt x="46" y="1851"/>
                  </a:lnTo>
                  <a:lnTo>
                    <a:pt x="39" y="1812"/>
                  </a:lnTo>
                  <a:lnTo>
                    <a:pt x="32" y="1772"/>
                  </a:lnTo>
                  <a:lnTo>
                    <a:pt x="25" y="1728"/>
                  </a:lnTo>
                  <a:lnTo>
                    <a:pt x="20" y="1684"/>
                  </a:lnTo>
                  <a:lnTo>
                    <a:pt x="14" y="1639"/>
                  </a:lnTo>
                  <a:lnTo>
                    <a:pt x="10" y="1591"/>
                  </a:lnTo>
                  <a:lnTo>
                    <a:pt x="6" y="1543"/>
                  </a:lnTo>
                  <a:lnTo>
                    <a:pt x="3" y="1494"/>
                  </a:lnTo>
                  <a:lnTo>
                    <a:pt x="2" y="1445"/>
                  </a:lnTo>
                  <a:lnTo>
                    <a:pt x="0" y="1393"/>
                  </a:lnTo>
                  <a:lnTo>
                    <a:pt x="0" y="1343"/>
                  </a:lnTo>
                  <a:lnTo>
                    <a:pt x="2" y="1291"/>
                  </a:lnTo>
                  <a:lnTo>
                    <a:pt x="4" y="1241"/>
                  </a:lnTo>
                  <a:lnTo>
                    <a:pt x="9" y="1189"/>
                  </a:lnTo>
                  <a:lnTo>
                    <a:pt x="13" y="1139"/>
                  </a:lnTo>
                  <a:lnTo>
                    <a:pt x="20" y="1088"/>
                  </a:lnTo>
                  <a:lnTo>
                    <a:pt x="28" y="1038"/>
                  </a:lnTo>
                  <a:lnTo>
                    <a:pt x="39" y="989"/>
                  </a:lnTo>
                  <a:lnTo>
                    <a:pt x="50" y="940"/>
                  </a:lnTo>
                  <a:lnTo>
                    <a:pt x="64" y="894"/>
                  </a:lnTo>
                  <a:lnTo>
                    <a:pt x="80" y="848"/>
                  </a:lnTo>
                  <a:lnTo>
                    <a:pt x="98" y="803"/>
                  </a:lnTo>
                  <a:lnTo>
                    <a:pt x="117" y="760"/>
                  </a:lnTo>
                  <a:lnTo>
                    <a:pt x="140" y="720"/>
                  </a:lnTo>
                  <a:lnTo>
                    <a:pt x="163" y="681"/>
                  </a:lnTo>
                  <a:lnTo>
                    <a:pt x="190" y="644"/>
                  </a:lnTo>
                  <a:lnTo>
                    <a:pt x="219" y="609"/>
                  </a:lnTo>
                  <a:lnTo>
                    <a:pt x="251" y="577"/>
                  </a:lnTo>
                  <a:lnTo>
                    <a:pt x="285" y="548"/>
                  </a:lnTo>
                  <a:lnTo>
                    <a:pt x="321" y="521"/>
                  </a:lnTo>
                  <a:lnTo>
                    <a:pt x="362" y="498"/>
                  </a:lnTo>
                  <a:lnTo>
                    <a:pt x="403" y="477"/>
                  </a:lnTo>
                  <a:lnTo>
                    <a:pt x="451" y="458"/>
                  </a:lnTo>
                  <a:lnTo>
                    <a:pt x="498" y="444"/>
                  </a:lnTo>
                  <a:lnTo>
                    <a:pt x="547" y="435"/>
                  </a:lnTo>
                  <a:lnTo>
                    <a:pt x="596" y="428"/>
                  </a:lnTo>
                  <a:lnTo>
                    <a:pt x="646" y="424"/>
                  </a:lnTo>
                  <a:lnTo>
                    <a:pt x="695" y="421"/>
                  </a:lnTo>
                  <a:lnTo>
                    <a:pt x="745" y="421"/>
                  </a:lnTo>
                  <a:lnTo>
                    <a:pt x="794" y="421"/>
                  </a:lnTo>
                  <a:lnTo>
                    <a:pt x="845" y="422"/>
                  </a:lnTo>
                  <a:lnTo>
                    <a:pt x="895" y="424"/>
                  </a:lnTo>
                  <a:lnTo>
                    <a:pt x="944" y="424"/>
                  </a:lnTo>
                  <a:lnTo>
                    <a:pt x="992" y="424"/>
                  </a:lnTo>
                  <a:lnTo>
                    <a:pt x="1041" y="421"/>
                  </a:lnTo>
                  <a:lnTo>
                    <a:pt x="1090" y="417"/>
                  </a:lnTo>
                  <a:lnTo>
                    <a:pt x="1138" y="410"/>
                  </a:lnTo>
                  <a:lnTo>
                    <a:pt x="1185" y="400"/>
                  </a:lnTo>
                  <a:lnTo>
                    <a:pt x="1224" y="389"/>
                  </a:lnTo>
                  <a:lnTo>
                    <a:pt x="1260" y="373"/>
                  </a:lnTo>
                  <a:lnTo>
                    <a:pt x="1295" y="354"/>
                  </a:lnTo>
                  <a:lnTo>
                    <a:pt x="1327" y="330"/>
                  </a:lnTo>
                  <a:lnTo>
                    <a:pt x="1359" y="305"/>
                  </a:lnTo>
                  <a:lnTo>
                    <a:pt x="1390" y="277"/>
                  </a:lnTo>
                  <a:lnTo>
                    <a:pt x="1422" y="247"/>
                  </a:lnTo>
                  <a:lnTo>
                    <a:pt x="1454" y="217"/>
                  </a:lnTo>
                  <a:lnTo>
                    <a:pt x="1489" y="186"/>
                  </a:lnTo>
                  <a:lnTo>
                    <a:pt x="1526" y="157"/>
                  </a:lnTo>
                  <a:lnTo>
                    <a:pt x="1565" y="126"/>
                  </a:lnTo>
                  <a:lnTo>
                    <a:pt x="1607" y="97"/>
                  </a:lnTo>
                  <a:lnTo>
                    <a:pt x="1654" y="70"/>
                  </a:lnTo>
                  <a:lnTo>
                    <a:pt x="1706" y="46"/>
                  </a:lnTo>
                  <a:lnTo>
                    <a:pt x="1763" y="24"/>
                  </a:lnTo>
                  <a:lnTo>
                    <a:pt x="1826" y="6"/>
                  </a:lnTo>
                  <a:close/>
                </a:path>
              </a:pathLst>
            </a:custGeom>
            <a:solidFill>
              <a:srgbClr val="FFA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109"/>
            <p:cNvSpPr>
              <a:spLocks/>
            </p:cNvSpPr>
            <p:nvPr/>
          </p:nvSpPr>
          <p:spPr bwMode="auto">
            <a:xfrm>
              <a:off x="2895" y="1389"/>
              <a:ext cx="1592" cy="1648"/>
            </a:xfrm>
            <a:custGeom>
              <a:avLst/>
              <a:gdLst/>
              <a:ahLst/>
              <a:cxnLst>
                <a:cxn ang="0">
                  <a:pos x="1948" y="3"/>
                </a:cxn>
                <a:cxn ang="0">
                  <a:pos x="2133" y="1"/>
                </a:cxn>
                <a:cxn ang="0">
                  <a:pos x="2313" y="29"/>
                </a:cxn>
                <a:cxn ang="0">
                  <a:pos x="2428" y="74"/>
                </a:cxn>
                <a:cxn ang="0">
                  <a:pos x="2515" y="123"/>
                </a:cxn>
                <a:cxn ang="0">
                  <a:pos x="2618" y="188"/>
                </a:cxn>
                <a:cxn ang="0">
                  <a:pos x="2741" y="288"/>
                </a:cxn>
                <a:cxn ang="0">
                  <a:pos x="2868" y="415"/>
                </a:cxn>
                <a:cxn ang="0">
                  <a:pos x="2989" y="582"/>
                </a:cxn>
                <a:cxn ang="0">
                  <a:pos x="3091" y="820"/>
                </a:cxn>
                <a:cxn ang="0">
                  <a:pos x="3150" y="1057"/>
                </a:cxn>
                <a:cxn ang="0">
                  <a:pos x="3181" y="1306"/>
                </a:cxn>
                <a:cxn ang="0">
                  <a:pos x="3182" y="1563"/>
                </a:cxn>
                <a:cxn ang="0">
                  <a:pos x="3157" y="1823"/>
                </a:cxn>
                <a:cxn ang="0">
                  <a:pos x="3103" y="2080"/>
                </a:cxn>
                <a:cxn ang="0">
                  <a:pos x="3019" y="2330"/>
                </a:cxn>
                <a:cxn ang="0">
                  <a:pos x="2929" y="2544"/>
                </a:cxn>
                <a:cxn ang="0">
                  <a:pos x="2842" y="2688"/>
                </a:cxn>
                <a:cxn ang="0">
                  <a:pos x="2708" y="2840"/>
                </a:cxn>
                <a:cxn ang="0">
                  <a:pos x="2509" y="3009"/>
                </a:cxn>
                <a:cxn ang="0">
                  <a:pos x="2294" y="3129"/>
                </a:cxn>
                <a:cxn ang="0">
                  <a:pos x="2117" y="3212"/>
                </a:cxn>
                <a:cxn ang="0">
                  <a:pos x="1954" y="3256"/>
                </a:cxn>
                <a:cxn ang="0">
                  <a:pos x="1745" y="3284"/>
                </a:cxn>
                <a:cxn ang="0">
                  <a:pos x="1570" y="3295"/>
                </a:cxn>
                <a:cxn ang="0">
                  <a:pos x="1417" y="3288"/>
                </a:cxn>
                <a:cxn ang="0">
                  <a:pos x="1270" y="3267"/>
                </a:cxn>
                <a:cxn ang="0">
                  <a:pos x="1115" y="3230"/>
                </a:cxn>
                <a:cxn ang="0">
                  <a:pos x="937" y="3178"/>
                </a:cxn>
                <a:cxn ang="0">
                  <a:pos x="886" y="3157"/>
                </a:cxn>
                <a:cxn ang="0">
                  <a:pos x="829" y="3136"/>
                </a:cxn>
                <a:cxn ang="0">
                  <a:pos x="789" y="3118"/>
                </a:cxn>
                <a:cxn ang="0">
                  <a:pos x="650" y="3020"/>
                </a:cxn>
                <a:cxn ang="0">
                  <a:pos x="511" y="2894"/>
                </a:cxn>
                <a:cxn ang="0">
                  <a:pos x="394" y="2759"/>
                </a:cxn>
                <a:cxn ang="0">
                  <a:pos x="260" y="2555"/>
                </a:cxn>
                <a:cxn ang="0">
                  <a:pos x="152" y="2281"/>
                </a:cxn>
                <a:cxn ang="0">
                  <a:pos x="80" y="1993"/>
                </a:cxn>
                <a:cxn ang="0">
                  <a:pos x="31" y="1746"/>
                </a:cxn>
                <a:cxn ang="0">
                  <a:pos x="6" y="1521"/>
                </a:cxn>
                <a:cxn ang="0">
                  <a:pos x="1" y="1272"/>
                </a:cxn>
                <a:cxn ang="0">
                  <a:pos x="28" y="1022"/>
                </a:cxn>
                <a:cxn ang="0">
                  <a:pos x="96" y="792"/>
                </a:cxn>
                <a:cxn ang="0">
                  <a:pos x="215" y="601"/>
                </a:cxn>
                <a:cxn ang="0">
                  <a:pos x="396" y="469"/>
                </a:cxn>
                <a:cxn ang="0">
                  <a:pos x="635" y="416"/>
                </a:cxn>
                <a:cxn ang="0">
                  <a:pos x="881" y="416"/>
                </a:cxn>
                <a:cxn ang="0">
                  <a:pos x="1122" y="401"/>
                </a:cxn>
                <a:cxn ang="0">
                  <a:pos x="1308" y="324"/>
                </a:cxn>
                <a:cxn ang="0">
                  <a:pos x="1467" y="183"/>
                </a:cxn>
                <a:cxn ang="0">
                  <a:pos x="1680" y="44"/>
                </a:cxn>
              </a:cxnLst>
              <a:rect l="0" t="0" r="r" b="b"/>
              <a:pathLst>
                <a:path w="3185" h="3295">
                  <a:moveTo>
                    <a:pt x="1798" y="5"/>
                  </a:moveTo>
                  <a:lnTo>
                    <a:pt x="1835" y="5"/>
                  </a:lnTo>
                  <a:lnTo>
                    <a:pt x="1873" y="4"/>
                  </a:lnTo>
                  <a:lnTo>
                    <a:pt x="1911" y="3"/>
                  </a:lnTo>
                  <a:lnTo>
                    <a:pt x="1948" y="3"/>
                  </a:lnTo>
                  <a:lnTo>
                    <a:pt x="1985" y="1"/>
                  </a:lnTo>
                  <a:lnTo>
                    <a:pt x="2022" y="0"/>
                  </a:lnTo>
                  <a:lnTo>
                    <a:pt x="2060" y="0"/>
                  </a:lnTo>
                  <a:lnTo>
                    <a:pt x="2096" y="0"/>
                  </a:lnTo>
                  <a:lnTo>
                    <a:pt x="2133" y="1"/>
                  </a:lnTo>
                  <a:lnTo>
                    <a:pt x="2169" y="4"/>
                  </a:lnTo>
                  <a:lnTo>
                    <a:pt x="2205" y="8"/>
                  </a:lnTo>
                  <a:lnTo>
                    <a:pt x="2241" y="12"/>
                  </a:lnTo>
                  <a:lnTo>
                    <a:pt x="2278" y="19"/>
                  </a:lnTo>
                  <a:lnTo>
                    <a:pt x="2313" y="29"/>
                  </a:lnTo>
                  <a:lnTo>
                    <a:pt x="2347" y="40"/>
                  </a:lnTo>
                  <a:lnTo>
                    <a:pt x="2382" y="53"/>
                  </a:lnTo>
                  <a:lnTo>
                    <a:pt x="2396" y="60"/>
                  </a:lnTo>
                  <a:lnTo>
                    <a:pt x="2412" y="67"/>
                  </a:lnTo>
                  <a:lnTo>
                    <a:pt x="2428" y="74"/>
                  </a:lnTo>
                  <a:lnTo>
                    <a:pt x="2444" y="82"/>
                  </a:lnTo>
                  <a:lnTo>
                    <a:pt x="2461" y="91"/>
                  </a:lnTo>
                  <a:lnTo>
                    <a:pt x="2479" y="100"/>
                  </a:lnTo>
                  <a:lnTo>
                    <a:pt x="2495" y="112"/>
                  </a:lnTo>
                  <a:lnTo>
                    <a:pt x="2515" y="123"/>
                  </a:lnTo>
                  <a:lnTo>
                    <a:pt x="2534" y="134"/>
                  </a:lnTo>
                  <a:lnTo>
                    <a:pt x="2554" y="146"/>
                  </a:lnTo>
                  <a:lnTo>
                    <a:pt x="2575" y="160"/>
                  </a:lnTo>
                  <a:lnTo>
                    <a:pt x="2596" y="174"/>
                  </a:lnTo>
                  <a:lnTo>
                    <a:pt x="2618" y="188"/>
                  </a:lnTo>
                  <a:lnTo>
                    <a:pt x="2642" y="205"/>
                  </a:lnTo>
                  <a:lnTo>
                    <a:pt x="2666" y="222"/>
                  </a:lnTo>
                  <a:lnTo>
                    <a:pt x="2691" y="239"/>
                  </a:lnTo>
                  <a:lnTo>
                    <a:pt x="2716" y="264"/>
                  </a:lnTo>
                  <a:lnTo>
                    <a:pt x="2741" y="288"/>
                  </a:lnTo>
                  <a:lnTo>
                    <a:pt x="2766" y="311"/>
                  </a:lnTo>
                  <a:lnTo>
                    <a:pt x="2793" y="336"/>
                  </a:lnTo>
                  <a:lnTo>
                    <a:pt x="2818" y="362"/>
                  </a:lnTo>
                  <a:lnTo>
                    <a:pt x="2843" y="387"/>
                  </a:lnTo>
                  <a:lnTo>
                    <a:pt x="2868" y="415"/>
                  </a:lnTo>
                  <a:lnTo>
                    <a:pt x="2893" y="444"/>
                  </a:lnTo>
                  <a:lnTo>
                    <a:pt x="2918" y="475"/>
                  </a:lnTo>
                  <a:lnTo>
                    <a:pt x="2942" y="507"/>
                  </a:lnTo>
                  <a:lnTo>
                    <a:pt x="2966" y="543"/>
                  </a:lnTo>
                  <a:lnTo>
                    <a:pt x="2989" y="582"/>
                  </a:lnTo>
                  <a:lnTo>
                    <a:pt x="3012" y="624"/>
                  </a:lnTo>
                  <a:lnTo>
                    <a:pt x="3034" y="670"/>
                  </a:lnTo>
                  <a:lnTo>
                    <a:pt x="3055" y="721"/>
                  </a:lnTo>
                  <a:lnTo>
                    <a:pt x="3076" y="775"/>
                  </a:lnTo>
                  <a:lnTo>
                    <a:pt x="3091" y="820"/>
                  </a:lnTo>
                  <a:lnTo>
                    <a:pt x="3105" y="866"/>
                  </a:lnTo>
                  <a:lnTo>
                    <a:pt x="3118" y="913"/>
                  </a:lnTo>
                  <a:lnTo>
                    <a:pt x="3129" y="961"/>
                  </a:lnTo>
                  <a:lnTo>
                    <a:pt x="3140" y="1008"/>
                  </a:lnTo>
                  <a:lnTo>
                    <a:pt x="3150" y="1057"/>
                  </a:lnTo>
                  <a:lnTo>
                    <a:pt x="3158" y="1106"/>
                  </a:lnTo>
                  <a:lnTo>
                    <a:pt x="3165" y="1155"/>
                  </a:lnTo>
                  <a:lnTo>
                    <a:pt x="3171" y="1205"/>
                  </a:lnTo>
                  <a:lnTo>
                    <a:pt x="3176" y="1256"/>
                  </a:lnTo>
                  <a:lnTo>
                    <a:pt x="3181" y="1306"/>
                  </a:lnTo>
                  <a:lnTo>
                    <a:pt x="3183" y="1358"/>
                  </a:lnTo>
                  <a:lnTo>
                    <a:pt x="3185" y="1408"/>
                  </a:lnTo>
                  <a:lnTo>
                    <a:pt x="3185" y="1460"/>
                  </a:lnTo>
                  <a:lnTo>
                    <a:pt x="3185" y="1511"/>
                  </a:lnTo>
                  <a:lnTo>
                    <a:pt x="3182" y="1563"/>
                  </a:lnTo>
                  <a:lnTo>
                    <a:pt x="3179" y="1615"/>
                  </a:lnTo>
                  <a:lnTo>
                    <a:pt x="3175" y="1668"/>
                  </a:lnTo>
                  <a:lnTo>
                    <a:pt x="3171" y="1720"/>
                  </a:lnTo>
                  <a:lnTo>
                    <a:pt x="3164" y="1771"/>
                  </a:lnTo>
                  <a:lnTo>
                    <a:pt x="3157" y="1823"/>
                  </a:lnTo>
                  <a:lnTo>
                    <a:pt x="3149" y="1875"/>
                  </a:lnTo>
                  <a:lnTo>
                    <a:pt x="3139" y="1926"/>
                  </a:lnTo>
                  <a:lnTo>
                    <a:pt x="3128" y="1978"/>
                  </a:lnTo>
                  <a:lnTo>
                    <a:pt x="3115" y="2030"/>
                  </a:lnTo>
                  <a:lnTo>
                    <a:pt x="3103" y="2080"/>
                  </a:lnTo>
                  <a:lnTo>
                    <a:pt x="3089" y="2132"/>
                  </a:lnTo>
                  <a:lnTo>
                    <a:pt x="3073" y="2182"/>
                  </a:lnTo>
                  <a:lnTo>
                    <a:pt x="3056" y="2232"/>
                  </a:lnTo>
                  <a:lnTo>
                    <a:pt x="3038" y="2281"/>
                  </a:lnTo>
                  <a:lnTo>
                    <a:pt x="3019" y="2330"/>
                  </a:lnTo>
                  <a:lnTo>
                    <a:pt x="2999" y="2379"/>
                  </a:lnTo>
                  <a:lnTo>
                    <a:pt x="2981" y="2426"/>
                  </a:lnTo>
                  <a:lnTo>
                    <a:pt x="2963" y="2470"/>
                  </a:lnTo>
                  <a:lnTo>
                    <a:pt x="2946" y="2509"/>
                  </a:lnTo>
                  <a:lnTo>
                    <a:pt x="2929" y="2544"/>
                  </a:lnTo>
                  <a:lnTo>
                    <a:pt x="2914" y="2576"/>
                  </a:lnTo>
                  <a:lnTo>
                    <a:pt x="2897" y="2605"/>
                  </a:lnTo>
                  <a:lnTo>
                    <a:pt x="2879" y="2633"/>
                  </a:lnTo>
                  <a:lnTo>
                    <a:pt x="2861" y="2660"/>
                  </a:lnTo>
                  <a:lnTo>
                    <a:pt x="2842" y="2688"/>
                  </a:lnTo>
                  <a:lnTo>
                    <a:pt x="2819" y="2714"/>
                  </a:lnTo>
                  <a:lnTo>
                    <a:pt x="2795" y="2742"/>
                  </a:lnTo>
                  <a:lnTo>
                    <a:pt x="2769" y="2773"/>
                  </a:lnTo>
                  <a:lnTo>
                    <a:pt x="2740" y="2804"/>
                  </a:lnTo>
                  <a:lnTo>
                    <a:pt x="2708" y="2840"/>
                  </a:lnTo>
                  <a:lnTo>
                    <a:pt x="2671" y="2878"/>
                  </a:lnTo>
                  <a:lnTo>
                    <a:pt x="2631" y="2921"/>
                  </a:lnTo>
                  <a:lnTo>
                    <a:pt x="2592" y="2952"/>
                  </a:lnTo>
                  <a:lnTo>
                    <a:pt x="2551" y="2981"/>
                  </a:lnTo>
                  <a:lnTo>
                    <a:pt x="2509" y="3009"/>
                  </a:lnTo>
                  <a:lnTo>
                    <a:pt x="2466" y="3036"/>
                  </a:lnTo>
                  <a:lnTo>
                    <a:pt x="2423" y="3062"/>
                  </a:lnTo>
                  <a:lnTo>
                    <a:pt x="2380" y="3086"/>
                  </a:lnTo>
                  <a:lnTo>
                    <a:pt x="2336" y="3108"/>
                  </a:lnTo>
                  <a:lnTo>
                    <a:pt x="2294" y="3129"/>
                  </a:lnTo>
                  <a:lnTo>
                    <a:pt x="2254" y="3149"/>
                  </a:lnTo>
                  <a:lnTo>
                    <a:pt x="2216" y="3167"/>
                  </a:lnTo>
                  <a:lnTo>
                    <a:pt x="2180" y="3184"/>
                  </a:lnTo>
                  <a:lnTo>
                    <a:pt x="2147" y="3199"/>
                  </a:lnTo>
                  <a:lnTo>
                    <a:pt x="2117" y="3212"/>
                  </a:lnTo>
                  <a:lnTo>
                    <a:pt x="2091" y="3223"/>
                  </a:lnTo>
                  <a:lnTo>
                    <a:pt x="2068" y="3233"/>
                  </a:lnTo>
                  <a:lnTo>
                    <a:pt x="2052" y="3239"/>
                  </a:lnTo>
                  <a:lnTo>
                    <a:pt x="2001" y="3248"/>
                  </a:lnTo>
                  <a:lnTo>
                    <a:pt x="1954" y="3256"/>
                  </a:lnTo>
                  <a:lnTo>
                    <a:pt x="1909" y="3263"/>
                  </a:lnTo>
                  <a:lnTo>
                    <a:pt x="1865" y="3270"/>
                  </a:lnTo>
                  <a:lnTo>
                    <a:pt x="1823" y="3276"/>
                  </a:lnTo>
                  <a:lnTo>
                    <a:pt x="1782" y="3280"/>
                  </a:lnTo>
                  <a:lnTo>
                    <a:pt x="1745" y="3284"/>
                  </a:lnTo>
                  <a:lnTo>
                    <a:pt x="1707" y="3288"/>
                  </a:lnTo>
                  <a:lnTo>
                    <a:pt x="1671" y="3291"/>
                  </a:lnTo>
                  <a:lnTo>
                    <a:pt x="1636" y="3293"/>
                  </a:lnTo>
                  <a:lnTo>
                    <a:pt x="1602" y="3294"/>
                  </a:lnTo>
                  <a:lnTo>
                    <a:pt x="1570" y="3295"/>
                  </a:lnTo>
                  <a:lnTo>
                    <a:pt x="1538" y="3295"/>
                  </a:lnTo>
                  <a:lnTo>
                    <a:pt x="1507" y="3295"/>
                  </a:lnTo>
                  <a:lnTo>
                    <a:pt x="1477" y="3294"/>
                  </a:lnTo>
                  <a:lnTo>
                    <a:pt x="1446" y="3291"/>
                  </a:lnTo>
                  <a:lnTo>
                    <a:pt x="1417" y="3288"/>
                  </a:lnTo>
                  <a:lnTo>
                    <a:pt x="1387" y="3286"/>
                  </a:lnTo>
                  <a:lnTo>
                    <a:pt x="1358" y="3281"/>
                  </a:lnTo>
                  <a:lnTo>
                    <a:pt x="1329" y="3277"/>
                  </a:lnTo>
                  <a:lnTo>
                    <a:pt x="1299" y="3273"/>
                  </a:lnTo>
                  <a:lnTo>
                    <a:pt x="1270" y="3267"/>
                  </a:lnTo>
                  <a:lnTo>
                    <a:pt x="1241" y="3260"/>
                  </a:lnTo>
                  <a:lnTo>
                    <a:pt x="1210" y="3253"/>
                  </a:lnTo>
                  <a:lnTo>
                    <a:pt x="1179" y="3246"/>
                  </a:lnTo>
                  <a:lnTo>
                    <a:pt x="1147" y="3238"/>
                  </a:lnTo>
                  <a:lnTo>
                    <a:pt x="1115" y="3230"/>
                  </a:lnTo>
                  <a:lnTo>
                    <a:pt x="1082" y="3220"/>
                  </a:lnTo>
                  <a:lnTo>
                    <a:pt x="1047" y="3210"/>
                  </a:lnTo>
                  <a:lnTo>
                    <a:pt x="1012" y="3200"/>
                  </a:lnTo>
                  <a:lnTo>
                    <a:pt x="974" y="3189"/>
                  </a:lnTo>
                  <a:lnTo>
                    <a:pt x="937" y="3178"/>
                  </a:lnTo>
                  <a:lnTo>
                    <a:pt x="925" y="3177"/>
                  </a:lnTo>
                  <a:lnTo>
                    <a:pt x="916" y="3174"/>
                  </a:lnTo>
                  <a:lnTo>
                    <a:pt x="906" y="3168"/>
                  </a:lnTo>
                  <a:lnTo>
                    <a:pt x="896" y="3163"/>
                  </a:lnTo>
                  <a:lnTo>
                    <a:pt x="886" y="3157"/>
                  </a:lnTo>
                  <a:lnTo>
                    <a:pt x="874" y="3151"/>
                  </a:lnTo>
                  <a:lnTo>
                    <a:pt x="860" y="3149"/>
                  </a:lnTo>
                  <a:lnTo>
                    <a:pt x="843" y="3147"/>
                  </a:lnTo>
                  <a:lnTo>
                    <a:pt x="836" y="3142"/>
                  </a:lnTo>
                  <a:lnTo>
                    <a:pt x="829" y="3136"/>
                  </a:lnTo>
                  <a:lnTo>
                    <a:pt x="821" y="3132"/>
                  </a:lnTo>
                  <a:lnTo>
                    <a:pt x="812" y="3126"/>
                  </a:lnTo>
                  <a:lnTo>
                    <a:pt x="804" y="3122"/>
                  </a:lnTo>
                  <a:lnTo>
                    <a:pt x="796" y="3119"/>
                  </a:lnTo>
                  <a:lnTo>
                    <a:pt x="789" y="3118"/>
                  </a:lnTo>
                  <a:lnTo>
                    <a:pt x="782" y="3117"/>
                  </a:lnTo>
                  <a:lnTo>
                    <a:pt x="747" y="3093"/>
                  </a:lnTo>
                  <a:lnTo>
                    <a:pt x="713" y="3069"/>
                  </a:lnTo>
                  <a:lnTo>
                    <a:pt x="683" y="3044"/>
                  </a:lnTo>
                  <a:lnTo>
                    <a:pt x="650" y="3020"/>
                  </a:lnTo>
                  <a:lnTo>
                    <a:pt x="621" y="2995"/>
                  </a:lnTo>
                  <a:lnTo>
                    <a:pt x="592" y="2970"/>
                  </a:lnTo>
                  <a:lnTo>
                    <a:pt x="564" y="2945"/>
                  </a:lnTo>
                  <a:lnTo>
                    <a:pt x="537" y="2920"/>
                  </a:lnTo>
                  <a:lnTo>
                    <a:pt x="511" y="2894"/>
                  </a:lnTo>
                  <a:lnTo>
                    <a:pt x="486" y="2868"/>
                  </a:lnTo>
                  <a:lnTo>
                    <a:pt x="462" y="2841"/>
                  </a:lnTo>
                  <a:lnTo>
                    <a:pt x="438" y="2813"/>
                  </a:lnTo>
                  <a:lnTo>
                    <a:pt x="416" y="2787"/>
                  </a:lnTo>
                  <a:lnTo>
                    <a:pt x="394" y="2759"/>
                  </a:lnTo>
                  <a:lnTo>
                    <a:pt x="373" y="2731"/>
                  </a:lnTo>
                  <a:lnTo>
                    <a:pt x="352" y="2702"/>
                  </a:lnTo>
                  <a:lnTo>
                    <a:pt x="318" y="2654"/>
                  </a:lnTo>
                  <a:lnTo>
                    <a:pt x="288" y="2605"/>
                  </a:lnTo>
                  <a:lnTo>
                    <a:pt x="260" y="2555"/>
                  </a:lnTo>
                  <a:lnTo>
                    <a:pt x="235" y="2502"/>
                  </a:lnTo>
                  <a:lnTo>
                    <a:pt x="211" y="2449"/>
                  </a:lnTo>
                  <a:lnTo>
                    <a:pt x="190" y="2393"/>
                  </a:lnTo>
                  <a:lnTo>
                    <a:pt x="170" y="2337"/>
                  </a:lnTo>
                  <a:lnTo>
                    <a:pt x="152" y="2281"/>
                  </a:lnTo>
                  <a:lnTo>
                    <a:pt x="135" y="2224"/>
                  </a:lnTo>
                  <a:lnTo>
                    <a:pt x="120" y="2167"/>
                  </a:lnTo>
                  <a:lnTo>
                    <a:pt x="106" y="2108"/>
                  </a:lnTo>
                  <a:lnTo>
                    <a:pt x="92" y="2051"/>
                  </a:lnTo>
                  <a:lnTo>
                    <a:pt x="80" y="1993"/>
                  </a:lnTo>
                  <a:lnTo>
                    <a:pt x="68" y="1936"/>
                  </a:lnTo>
                  <a:lnTo>
                    <a:pt x="56" y="1880"/>
                  </a:lnTo>
                  <a:lnTo>
                    <a:pt x="45" y="1824"/>
                  </a:lnTo>
                  <a:lnTo>
                    <a:pt x="38" y="1785"/>
                  </a:lnTo>
                  <a:lnTo>
                    <a:pt x="31" y="1746"/>
                  </a:lnTo>
                  <a:lnTo>
                    <a:pt x="25" y="1703"/>
                  </a:lnTo>
                  <a:lnTo>
                    <a:pt x="20" y="1659"/>
                  </a:lnTo>
                  <a:lnTo>
                    <a:pt x="14" y="1615"/>
                  </a:lnTo>
                  <a:lnTo>
                    <a:pt x="10" y="1569"/>
                  </a:lnTo>
                  <a:lnTo>
                    <a:pt x="6" y="1521"/>
                  </a:lnTo>
                  <a:lnTo>
                    <a:pt x="3" y="1472"/>
                  </a:lnTo>
                  <a:lnTo>
                    <a:pt x="0" y="1423"/>
                  </a:lnTo>
                  <a:lnTo>
                    <a:pt x="0" y="1373"/>
                  </a:lnTo>
                  <a:lnTo>
                    <a:pt x="0" y="1323"/>
                  </a:lnTo>
                  <a:lnTo>
                    <a:pt x="1" y="1272"/>
                  </a:lnTo>
                  <a:lnTo>
                    <a:pt x="4" y="1222"/>
                  </a:lnTo>
                  <a:lnTo>
                    <a:pt x="7" y="1172"/>
                  </a:lnTo>
                  <a:lnTo>
                    <a:pt x="13" y="1122"/>
                  </a:lnTo>
                  <a:lnTo>
                    <a:pt x="20" y="1071"/>
                  </a:lnTo>
                  <a:lnTo>
                    <a:pt x="28" y="1022"/>
                  </a:lnTo>
                  <a:lnTo>
                    <a:pt x="38" y="975"/>
                  </a:lnTo>
                  <a:lnTo>
                    <a:pt x="49" y="927"/>
                  </a:lnTo>
                  <a:lnTo>
                    <a:pt x="63" y="880"/>
                  </a:lnTo>
                  <a:lnTo>
                    <a:pt x="78" y="835"/>
                  </a:lnTo>
                  <a:lnTo>
                    <a:pt x="96" y="792"/>
                  </a:lnTo>
                  <a:lnTo>
                    <a:pt x="116" y="750"/>
                  </a:lnTo>
                  <a:lnTo>
                    <a:pt x="137" y="709"/>
                  </a:lnTo>
                  <a:lnTo>
                    <a:pt x="161" y="670"/>
                  </a:lnTo>
                  <a:lnTo>
                    <a:pt x="187" y="634"/>
                  </a:lnTo>
                  <a:lnTo>
                    <a:pt x="215" y="601"/>
                  </a:lnTo>
                  <a:lnTo>
                    <a:pt x="246" y="568"/>
                  </a:lnTo>
                  <a:lnTo>
                    <a:pt x="279" y="539"/>
                  </a:lnTo>
                  <a:lnTo>
                    <a:pt x="315" y="512"/>
                  </a:lnTo>
                  <a:lnTo>
                    <a:pt x="355" y="490"/>
                  </a:lnTo>
                  <a:lnTo>
                    <a:pt x="396" y="469"/>
                  </a:lnTo>
                  <a:lnTo>
                    <a:pt x="442" y="451"/>
                  </a:lnTo>
                  <a:lnTo>
                    <a:pt x="490" y="437"/>
                  </a:lnTo>
                  <a:lnTo>
                    <a:pt x="539" y="427"/>
                  </a:lnTo>
                  <a:lnTo>
                    <a:pt x="586" y="420"/>
                  </a:lnTo>
                  <a:lnTo>
                    <a:pt x="635" y="416"/>
                  </a:lnTo>
                  <a:lnTo>
                    <a:pt x="684" y="415"/>
                  </a:lnTo>
                  <a:lnTo>
                    <a:pt x="733" y="413"/>
                  </a:lnTo>
                  <a:lnTo>
                    <a:pt x="783" y="413"/>
                  </a:lnTo>
                  <a:lnTo>
                    <a:pt x="832" y="415"/>
                  </a:lnTo>
                  <a:lnTo>
                    <a:pt x="881" y="416"/>
                  </a:lnTo>
                  <a:lnTo>
                    <a:pt x="930" y="416"/>
                  </a:lnTo>
                  <a:lnTo>
                    <a:pt x="978" y="415"/>
                  </a:lnTo>
                  <a:lnTo>
                    <a:pt x="1026" y="413"/>
                  </a:lnTo>
                  <a:lnTo>
                    <a:pt x="1075" y="408"/>
                  </a:lnTo>
                  <a:lnTo>
                    <a:pt x="1122" y="401"/>
                  </a:lnTo>
                  <a:lnTo>
                    <a:pt x="1168" y="391"/>
                  </a:lnTo>
                  <a:lnTo>
                    <a:pt x="1207" y="380"/>
                  </a:lnTo>
                  <a:lnTo>
                    <a:pt x="1242" y="364"/>
                  </a:lnTo>
                  <a:lnTo>
                    <a:pt x="1276" y="346"/>
                  </a:lnTo>
                  <a:lnTo>
                    <a:pt x="1308" y="324"/>
                  </a:lnTo>
                  <a:lnTo>
                    <a:pt x="1338" y="299"/>
                  </a:lnTo>
                  <a:lnTo>
                    <a:pt x="1371" y="271"/>
                  </a:lnTo>
                  <a:lnTo>
                    <a:pt x="1401" y="243"/>
                  </a:lnTo>
                  <a:lnTo>
                    <a:pt x="1433" y="212"/>
                  </a:lnTo>
                  <a:lnTo>
                    <a:pt x="1467" y="183"/>
                  </a:lnTo>
                  <a:lnTo>
                    <a:pt x="1503" y="152"/>
                  </a:lnTo>
                  <a:lnTo>
                    <a:pt x="1541" y="123"/>
                  </a:lnTo>
                  <a:lnTo>
                    <a:pt x="1583" y="95"/>
                  </a:lnTo>
                  <a:lnTo>
                    <a:pt x="1629" y="68"/>
                  </a:lnTo>
                  <a:lnTo>
                    <a:pt x="1680" y="44"/>
                  </a:lnTo>
                  <a:lnTo>
                    <a:pt x="1736" y="24"/>
                  </a:lnTo>
                  <a:lnTo>
                    <a:pt x="1798" y="5"/>
                  </a:lnTo>
                  <a:close/>
                </a:path>
              </a:pathLst>
            </a:custGeom>
            <a:solidFill>
              <a:srgbClr val="FFA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110"/>
            <p:cNvSpPr>
              <a:spLocks/>
            </p:cNvSpPr>
            <p:nvPr/>
          </p:nvSpPr>
          <p:spPr bwMode="auto">
            <a:xfrm>
              <a:off x="2912" y="1396"/>
              <a:ext cx="1570" cy="1624"/>
            </a:xfrm>
            <a:custGeom>
              <a:avLst/>
              <a:gdLst/>
              <a:ahLst/>
              <a:cxnLst>
                <a:cxn ang="0">
                  <a:pos x="1920" y="3"/>
                </a:cxn>
                <a:cxn ang="0">
                  <a:pos x="2103" y="2"/>
                </a:cxn>
                <a:cxn ang="0">
                  <a:pos x="2280" y="28"/>
                </a:cxn>
                <a:cxn ang="0">
                  <a:pos x="2393" y="73"/>
                </a:cxn>
                <a:cxn ang="0">
                  <a:pos x="2480" y="120"/>
                </a:cxn>
                <a:cxn ang="0">
                  <a:pos x="2581" y="186"/>
                </a:cxn>
                <a:cxn ang="0">
                  <a:pos x="2701" y="284"/>
                </a:cxn>
                <a:cxn ang="0">
                  <a:pos x="2827" y="408"/>
                </a:cxn>
                <a:cxn ang="0">
                  <a:pos x="2947" y="575"/>
                </a:cxn>
                <a:cxn ang="0">
                  <a:pos x="3048" y="809"/>
                </a:cxn>
                <a:cxn ang="0">
                  <a:pos x="3105" y="1043"/>
                </a:cxn>
                <a:cxn ang="0">
                  <a:pos x="3136" y="1288"/>
                </a:cxn>
                <a:cxn ang="0">
                  <a:pos x="3137" y="1541"/>
                </a:cxn>
                <a:cxn ang="0">
                  <a:pos x="3112" y="1797"/>
                </a:cxn>
                <a:cxn ang="0">
                  <a:pos x="3059" y="2051"/>
                </a:cxn>
                <a:cxn ang="0">
                  <a:pos x="2976" y="2297"/>
                </a:cxn>
                <a:cxn ang="0">
                  <a:pos x="2888" y="2507"/>
                </a:cxn>
                <a:cxn ang="0">
                  <a:pos x="2801" y="2649"/>
                </a:cxn>
                <a:cxn ang="0">
                  <a:pos x="2669" y="2799"/>
                </a:cxn>
                <a:cxn ang="0">
                  <a:pos x="2473" y="2966"/>
                </a:cxn>
                <a:cxn ang="0">
                  <a:pos x="2260" y="3085"/>
                </a:cxn>
                <a:cxn ang="0">
                  <a:pos x="2086" y="3166"/>
                </a:cxn>
                <a:cxn ang="0">
                  <a:pos x="1927" y="3211"/>
                </a:cxn>
                <a:cxn ang="0">
                  <a:pos x="1720" y="3237"/>
                </a:cxn>
                <a:cxn ang="0">
                  <a:pos x="1549" y="3248"/>
                </a:cxn>
                <a:cxn ang="0">
                  <a:pos x="1398" y="3241"/>
                </a:cxn>
                <a:cxn ang="0">
                  <a:pos x="1253" y="3221"/>
                </a:cxn>
                <a:cxn ang="0">
                  <a:pos x="1099" y="3184"/>
                </a:cxn>
                <a:cxn ang="0">
                  <a:pos x="923" y="3134"/>
                </a:cxn>
                <a:cxn ang="0">
                  <a:pos x="873" y="3112"/>
                </a:cxn>
                <a:cxn ang="0">
                  <a:pos x="819" y="3092"/>
                </a:cxn>
                <a:cxn ang="0">
                  <a:pos x="778" y="3074"/>
                </a:cxn>
                <a:cxn ang="0">
                  <a:pos x="642" y="2977"/>
                </a:cxn>
                <a:cxn ang="0">
                  <a:pos x="505" y="2852"/>
                </a:cxn>
                <a:cxn ang="0">
                  <a:pos x="389" y="2719"/>
                </a:cxn>
                <a:cxn ang="0">
                  <a:pos x="256" y="2518"/>
                </a:cxn>
                <a:cxn ang="0">
                  <a:pos x="149" y="2248"/>
                </a:cxn>
                <a:cxn ang="0">
                  <a:pos x="78" y="1965"/>
                </a:cxn>
                <a:cxn ang="0">
                  <a:pos x="30" y="1720"/>
                </a:cxn>
                <a:cxn ang="0">
                  <a:pos x="5" y="1499"/>
                </a:cxn>
                <a:cxn ang="0">
                  <a:pos x="1" y="1253"/>
                </a:cxn>
                <a:cxn ang="0">
                  <a:pos x="27" y="1008"/>
                </a:cxn>
                <a:cxn ang="0">
                  <a:pos x="94" y="780"/>
                </a:cxn>
                <a:cxn ang="0">
                  <a:pos x="212" y="590"/>
                </a:cxn>
                <a:cxn ang="0">
                  <a:pos x="390" y="461"/>
                </a:cxn>
                <a:cxn ang="0">
                  <a:pos x="626" y="410"/>
                </a:cxn>
                <a:cxn ang="0">
                  <a:pos x="868" y="410"/>
                </a:cxn>
                <a:cxn ang="0">
                  <a:pos x="1105" y="396"/>
                </a:cxn>
                <a:cxn ang="0">
                  <a:pos x="1289" y="319"/>
                </a:cxn>
                <a:cxn ang="0">
                  <a:pos x="1447" y="181"/>
                </a:cxn>
                <a:cxn ang="0">
                  <a:pos x="1656" y="44"/>
                </a:cxn>
              </a:cxnLst>
              <a:rect l="0" t="0" r="r" b="b"/>
              <a:pathLst>
                <a:path w="3140" h="3248">
                  <a:moveTo>
                    <a:pt x="1772" y="6"/>
                  </a:moveTo>
                  <a:lnTo>
                    <a:pt x="1810" y="6"/>
                  </a:lnTo>
                  <a:lnTo>
                    <a:pt x="1846" y="5"/>
                  </a:lnTo>
                  <a:lnTo>
                    <a:pt x="1884" y="3"/>
                  </a:lnTo>
                  <a:lnTo>
                    <a:pt x="1920" y="3"/>
                  </a:lnTo>
                  <a:lnTo>
                    <a:pt x="1958" y="2"/>
                  </a:lnTo>
                  <a:lnTo>
                    <a:pt x="1994" y="0"/>
                  </a:lnTo>
                  <a:lnTo>
                    <a:pt x="2030" y="0"/>
                  </a:lnTo>
                  <a:lnTo>
                    <a:pt x="2066" y="0"/>
                  </a:lnTo>
                  <a:lnTo>
                    <a:pt x="2103" y="2"/>
                  </a:lnTo>
                  <a:lnTo>
                    <a:pt x="2139" y="5"/>
                  </a:lnTo>
                  <a:lnTo>
                    <a:pt x="2174" y="7"/>
                  </a:lnTo>
                  <a:lnTo>
                    <a:pt x="2210" y="13"/>
                  </a:lnTo>
                  <a:lnTo>
                    <a:pt x="2245" y="20"/>
                  </a:lnTo>
                  <a:lnTo>
                    <a:pt x="2280" y="28"/>
                  </a:lnTo>
                  <a:lnTo>
                    <a:pt x="2313" y="39"/>
                  </a:lnTo>
                  <a:lnTo>
                    <a:pt x="2348" y="52"/>
                  </a:lnTo>
                  <a:lnTo>
                    <a:pt x="2362" y="58"/>
                  </a:lnTo>
                  <a:lnTo>
                    <a:pt x="2378" y="65"/>
                  </a:lnTo>
                  <a:lnTo>
                    <a:pt x="2393" y="73"/>
                  </a:lnTo>
                  <a:lnTo>
                    <a:pt x="2408" y="80"/>
                  </a:lnTo>
                  <a:lnTo>
                    <a:pt x="2425" y="90"/>
                  </a:lnTo>
                  <a:lnTo>
                    <a:pt x="2443" y="100"/>
                  </a:lnTo>
                  <a:lnTo>
                    <a:pt x="2460" y="109"/>
                  </a:lnTo>
                  <a:lnTo>
                    <a:pt x="2480" y="120"/>
                  </a:lnTo>
                  <a:lnTo>
                    <a:pt x="2498" y="132"/>
                  </a:lnTo>
                  <a:lnTo>
                    <a:pt x="2517" y="144"/>
                  </a:lnTo>
                  <a:lnTo>
                    <a:pt x="2538" y="158"/>
                  </a:lnTo>
                  <a:lnTo>
                    <a:pt x="2559" y="172"/>
                  </a:lnTo>
                  <a:lnTo>
                    <a:pt x="2581" y="186"/>
                  </a:lnTo>
                  <a:lnTo>
                    <a:pt x="2604" y="203"/>
                  </a:lnTo>
                  <a:lnTo>
                    <a:pt x="2627" y="220"/>
                  </a:lnTo>
                  <a:lnTo>
                    <a:pt x="2651" y="236"/>
                  </a:lnTo>
                  <a:lnTo>
                    <a:pt x="2676" y="260"/>
                  </a:lnTo>
                  <a:lnTo>
                    <a:pt x="2701" y="284"/>
                  </a:lnTo>
                  <a:lnTo>
                    <a:pt x="2727" y="308"/>
                  </a:lnTo>
                  <a:lnTo>
                    <a:pt x="2752" y="331"/>
                  </a:lnTo>
                  <a:lnTo>
                    <a:pt x="2777" y="355"/>
                  </a:lnTo>
                  <a:lnTo>
                    <a:pt x="2802" y="382"/>
                  </a:lnTo>
                  <a:lnTo>
                    <a:pt x="2827" y="408"/>
                  </a:lnTo>
                  <a:lnTo>
                    <a:pt x="2851" y="436"/>
                  </a:lnTo>
                  <a:lnTo>
                    <a:pt x="2876" y="467"/>
                  </a:lnTo>
                  <a:lnTo>
                    <a:pt x="2900" y="500"/>
                  </a:lnTo>
                  <a:lnTo>
                    <a:pt x="2923" y="535"/>
                  </a:lnTo>
                  <a:lnTo>
                    <a:pt x="2947" y="575"/>
                  </a:lnTo>
                  <a:lnTo>
                    <a:pt x="2969" y="616"/>
                  </a:lnTo>
                  <a:lnTo>
                    <a:pt x="2990" y="661"/>
                  </a:lnTo>
                  <a:lnTo>
                    <a:pt x="3011" y="710"/>
                  </a:lnTo>
                  <a:lnTo>
                    <a:pt x="3032" y="765"/>
                  </a:lnTo>
                  <a:lnTo>
                    <a:pt x="3048" y="809"/>
                  </a:lnTo>
                  <a:lnTo>
                    <a:pt x="3062" y="854"/>
                  </a:lnTo>
                  <a:lnTo>
                    <a:pt x="3074" y="900"/>
                  </a:lnTo>
                  <a:lnTo>
                    <a:pt x="3085" y="948"/>
                  </a:lnTo>
                  <a:lnTo>
                    <a:pt x="3095" y="995"/>
                  </a:lnTo>
                  <a:lnTo>
                    <a:pt x="3105" y="1043"/>
                  </a:lnTo>
                  <a:lnTo>
                    <a:pt x="3113" y="1090"/>
                  </a:lnTo>
                  <a:lnTo>
                    <a:pt x="3120" y="1139"/>
                  </a:lnTo>
                  <a:lnTo>
                    <a:pt x="3126" y="1188"/>
                  </a:lnTo>
                  <a:lnTo>
                    <a:pt x="3131" y="1238"/>
                  </a:lnTo>
                  <a:lnTo>
                    <a:pt x="3136" y="1288"/>
                  </a:lnTo>
                  <a:lnTo>
                    <a:pt x="3138" y="1339"/>
                  </a:lnTo>
                  <a:lnTo>
                    <a:pt x="3140" y="1389"/>
                  </a:lnTo>
                  <a:lnTo>
                    <a:pt x="3140" y="1439"/>
                  </a:lnTo>
                  <a:lnTo>
                    <a:pt x="3140" y="1491"/>
                  </a:lnTo>
                  <a:lnTo>
                    <a:pt x="3137" y="1541"/>
                  </a:lnTo>
                  <a:lnTo>
                    <a:pt x="3134" y="1593"/>
                  </a:lnTo>
                  <a:lnTo>
                    <a:pt x="3130" y="1643"/>
                  </a:lnTo>
                  <a:lnTo>
                    <a:pt x="3126" y="1695"/>
                  </a:lnTo>
                  <a:lnTo>
                    <a:pt x="3119" y="1747"/>
                  </a:lnTo>
                  <a:lnTo>
                    <a:pt x="3112" y="1797"/>
                  </a:lnTo>
                  <a:lnTo>
                    <a:pt x="3103" y="1849"/>
                  </a:lnTo>
                  <a:lnTo>
                    <a:pt x="3094" y="1899"/>
                  </a:lnTo>
                  <a:lnTo>
                    <a:pt x="3082" y="1951"/>
                  </a:lnTo>
                  <a:lnTo>
                    <a:pt x="3071" y="2001"/>
                  </a:lnTo>
                  <a:lnTo>
                    <a:pt x="3059" y="2051"/>
                  </a:lnTo>
                  <a:lnTo>
                    <a:pt x="3045" y="2101"/>
                  </a:lnTo>
                  <a:lnTo>
                    <a:pt x="3029" y="2150"/>
                  </a:lnTo>
                  <a:lnTo>
                    <a:pt x="3013" y="2199"/>
                  </a:lnTo>
                  <a:lnTo>
                    <a:pt x="2995" y="2248"/>
                  </a:lnTo>
                  <a:lnTo>
                    <a:pt x="2976" y="2297"/>
                  </a:lnTo>
                  <a:lnTo>
                    <a:pt x="2957" y="2345"/>
                  </a:lnTo>
                  <a:lnTo>
                    <a:pt x="2939" y="2392"/>
                  </a:lnTo>
                  <a:lnTo>
                    <a:pt x="2921" y="2434"/>
                  </a:lnTo>
                  <a:lnTo>
                    <a:pt x="2905" y="2472"/>
                  </a:lnTo>
                  <a:lnTo>
                    <a:pt x="2888" y="2507"/>
                  </a:lnTo>
                  <a:lnTo>
                    <a:pt x="2872" y="2539"/>
                  </a:lnTo>
                  <a:lnTo>
                    <a:pt x="2856" y="2568"/>
                  </a:lnTo>
                  <a:lnTo>
                    <a:pt x="2838" y="2595"/>
                  </a:lnTo>
                  <a:lnTo>
                    <a:pt x="2820" y="2623"/>
                  </a:lnTo>
                  <a:lnTo>
                    <a:pt x="2801" y="2649"/>
                  </a:lnTo>
                  <a:lnTo>
                    <a:pt x="2780" y="2676"/>
                  </a:lnTo>
                  <a:lnTo>
                    <a:pt x="2756" y="2704"/>
                  </a:lnTo>
                  <a:lnTo>
                    <a:pt x="2729" y="2733"/>
                  </a:lnTo>
                  <a:lnTo>
                    <a:pt x="2701" y="2764"/>
                  </a:lnTo>
                  <a:lnTo>
                    <a:pt x="2669" y="2799"/>
                  </a:lnTo>
                  <a:lnTo>
                    <a:pt x="2633" y="2838"/>
                  </a:lnTo>
                  <a:lnTo>
                    <a:pt x="2594" y="2880"/>
                  </a:lnTo>
                  <a:lnTo>
                    <a:pt x="2555" y="2910"/>
                  </a:lnTo>
                  <a:lnTo>
                    <a:pt x="2514" y="2938"/>
                  </a:lnTo>
                  <a:lnTo>
                    <a:pt x="2473" y="2966"/>
                  </a:lnTo>
                  <a:lnTo>
                    <a:pt x="2431" y="2993"/>
                  </a:lnTo>
                  <a:lnTo>
                    <a:pt x="2387" y="3018"/>
                  </a:lnTo>
                  <a:lnTo>
                    <a:pt x="2344" y="3042"/>
                  </a:lnTo>
                  <a:lnTo>
                    <a:pt x="2302" y="3064"/>
                  </a:lnTo>
                  <a:lnTo>
                    <a:pt x="2260" y="3085"/>
                  </a:lnTo>
                  <a:lnTo>
                    <a:pt x="2221" y="3105"/>
                  </a:lnTo>
                  <a:lnTo>
                    <a:pt x="2184" y="3121"/>
                  </a:lnTo>
                  <a:lnTo>
                    <a:pt x="2149" y="3138"/>
                  </a:lnTo>
                  <a:lnTo>
                    <a:pt x="2115" y="3152"/>
                  </a:lnTo>
                  <a:lnTo>
                    <a:pt x="2086" y="3166"/>
                  </a:lnTo>
                  <a:lnTo>
                    <a:pt x="2061" y="3177"/>
                  </a:lnTo>
                  <a:lnTo>
                    <a:pt x="2040" y="3186"/>
                  </a:lnTo>
                  <a:lnTo>
                    <a:pt x="2023" y="3194"/>
                  </a:lnTo>
                  <a:lnTo>
                    <a:pt x="1974" y="3202"/>
                  </a:lnTo>
                  <a:lnTo>
                    <a:pt x="1927" y="3211"/>
                  </a:lnTo>
                  <a:lnTo>
                    <a:pt x="1882" y="3216"/>
                  </a:lnTo>
                  <a:lnTo>
                    <a:pt x="1839" y="3223"/>
                  </a:lnTo>
                  <a:lnTo>
                    <a:pt x="1799" y="3229"/>
                  </a:lnTo>
                  <a:lnTo>
                    <a:pt x="1758" y="3233"/>
                  </a:lnTo>
                  <a:lnTo>
                    <a:pt x="1720" y="3237"/>
                  </a:lnTo>
                  <a:lnTo>
                    <a:pt x="1684" y="3241"/>
                  </a:lnTo>
                  <a:lnTo>
                    <a:pt x="1648" y="3244"/>
                  </a:lnTo>
                  <a:lnTo>
                    <a:pt x="1614" y="3246"/>
                  </a:lnTo>
                  <a:lnTo>
                    <a:pt x="1581" y="3247"/>
                  </a:lnTo>
                  <a:lnTo>
                    <a:pt x="1549" y="3248"/>
                  </a:lnTo>
                  <a:lnTo>
                    <a:pt x="1517" y="3248"/>
                  </a:lnTo>
                  <a:lnTo>
                    <a:pt x="1486" y="3247"/>
                  </a:lnTo>
                  <a:lnTo>
                    <a:pt x="1457" y="3247"/>
                  </a:lnTo>
                  <a:lnTo>
                    <a:pt x="1427" y="3244"/>
                  </a:lnTo>
                  <a:lnTo>
                    <a:pt x="1398" y="3241"/>
                  </a:lnTo>
                  <a:lnTo>
                    <a:pt x="1369" y="3239"/>
                  </a:lnTo>
                  <a:lnTo>
                    <a:pt x="1339" y="3236"/>
                  </a:lnTo>
                  <a:lnTo>
                    <a:pt x="1311" y="3232"/>
                  </a:lnTo>
                  <a:lnTo>
                    <a:pt x="1282" y="3226"/>
                  </a:lnTo>
                  <a:lnTo>
                    <a:pt x="1253" y="3221"/>
                  </a:lnTo>
                  <a:lnTo>
                    <a:pt x="1224" y="3215"/>
                  </a:lnTo>
                  <a:lnTo>
                    <a:pt x="1193" y="3208"/>
                  </a:lnTo>
                  <a:lnTo>
                    <a:pt x="1162" y="3201"/>
                  </a:lnTo>
                  <a:lnTo>
                    <a:pt x="1131" y="3193"/>
                  </a:lnTo>
                  <a:lnTo>
                    <a:pt x="1099" y="3184"/>
                  </a:lnTo>
                  <a:lnTo>
                    <a:pt x="1067" y="3176"/>
                  </a:lnTo>
                  <a:lnTo>
                    <a:pt x="1032" y="3166"/>
                  </a:lnTo>
                  <a:lnTo>
                    <a:pt x="997" y="3156"/>
                  </a:lnTo>
                  <a:lnTo>
                    <a:pt x="961" y="3145"/>
                  </a:lnTo>
                  <a:lnTo>
                    <a:pt x="923" y="3134"/>
                  </a:lnTo>
                  <a:lnTo>
                    <a:pt x="912" y="3132"/>
                  </a:lnTo>
                  <a:lnTo>
                    <a:pt x="903" y="3128"/>
                  </a:lnTo>
                  <a:lnTo>
                    <a:pt x="893" y="3124"/>
                  </a:lnTo>
                  <a:lnTo>
                    <a:pt x="883" y="3117"/>
                  </a:lnTo>
                  <a:lnTo>
                    <a:pt x="873" y="3112"/>
                  </a:lnTo>
                  <a:lnTo>
                    <a:pt x="862" y="3107"/>
                  </a:lnTo>
                  <a:lnTo>
                    <a:pt x="848" y="3103"/>
                  </a:lnTo>
                  <a:lnTo>
                    <a:pt x="833" y="3102"/>
                  </a:lnTo>
                  <a:lnTo>
                    <a:pt x="826" y="3096"/>
                  </a:lnTo>
                  <a:lnTo>
                    <a:pt x="819" y="3092"/>
                  </a:lnTo>
                  <a:lnTo>
                    <a:pt x="810" y="3086"/>
                  </a:lnTo>
                  <a:lnTo>
                    <a:pt x="802" y="3082"/>
                  </a:lnTo>
                  <a:lnTo>
                    <a:pt x="794" y="3079"/>
                  </a:lnTo>
                  <a:lnTo>
                    <a:pt x="785" y="3077"/>
                  </a:lnTo>
                  <a:lnTo>
                    <a:pt x="778" y="3074"/>
                  </a:lnTo>
                  <a:lnTo>
                    <a:pt x="771" y="3074"/>
                  </a:lnTo>
                  <a:lnTo>
                    <a:pt x="738" y="3050"/>
                  </a:lnTo>
                  <a:lnTo>
                    <a:pt x="704" y="3025"/>
                  </a:lnTo>
                  <a:lnTo>
                    <a:pt x="672" y="3001"/>
                  </a:lnTo>
                  <a:lnTo>
                    <a:pt x="642" y="2977"/>
                  </a:lnTo>
                  <a:lnTo>
                    <a:pt x="612" y="2952"/>
                  </a:lnTo>
                  <a:lnTo>
                    <a:pt x="584" y="2927"/>
                  </a:lnTo>
                  <a:lnTo>
                    <a:pt x="556" y="2902"/>
                  </a:lnTo>
                  <a:lnTo>
                    <a:pt x="530" y="2877"/>
                  </a:lnTo>
                  <a:lnTo>
                    <a:pt x="505" y="2852"/>
                  </a:lnTo>
                  <a:lnTo>
                    <a:pt x="480" y="2827"/>
                  </a:lnTo>
                  <a:lnTo>
                    <a:pt x="456" y="2800"/>
                  </a:lnTo>
                  <a:lnTo>
                    <a:pt x="432" y="2773"/>
                  </a:lnTo>
                  <a:lnTo>
                    <a:pt x="410" y="2747"/>
                  </a:lnTo>
                  <a:lnTo>
                    <a:pt x="389" y="2719"/>
                  </a:lnTo>
                  <a:lnTo>
                    <a:pt x="368" y="2691"/>
                  </a:lnTo>
                  <a:lnTo>
                    <a:pt x="347" y="2663"/>
                  </a:lnTo>
                  <a:lnTo>
                    <a:pt x="314" y="2617"/>
                  </a:lnTo>
                  <a:lnTo>
                    <a:pt x="284" y="2568"/>
                  </a:lnTo>
                  <a:lnTo>
                    <a:pt x="256" y="2518"/>
                  </a:lnTo>
                  <a:lnTo>
                    <a:pt x="231" y="2466"/>
                  </a:lnTo>
                  <a:lnTo>
                    <a:pt x="207" y="2413"/>
                  </a:lnTo>
                  <a:lnTo>
                    <a:pt x="187" y="2359"/>
                  </a:lnTo>
                  <a:lnTo>
                    <a:pt x="167" y="2304"/>
                  </a:lnTo>
                  <a:lnTo>
                    <a:pt x="149" y="2248"/>
                  </a:lnTo>
                  <a:lnTo>
                    <a:pt x="132" y="2191"/>
                  </a:lnTo>
                  <a:lnTo>
                    <a:pt x="118" y="2135"/>
                  </a:lnTo>
                  <a:lnTo>
                    <a:pt x="104" y="2078"/>
                  </a:lnTo>
                  <a:lnTo>
                    <a:pt x="90" y="2020"/>
                  </a:lnTo>
                  <a:lnTo>
                    <a:pt x="78" y="1965"/>
                  </a:lnTo>
                  <a:lnTo>
                    <a:pt x="67" y="1909"/>
                  </a:lnTo>
                  <a:lnTo>
                    <a:pt x="55" y="1853"/>
                  </a:lnTo>
                  <a:lnTo>
                    <a:pt x="44" y="1798"/>
                  </a:lnTo>
                  <a:lnTo>
                    <a:pt x="37" y="1761"/>
                  </a:lnTo>
                  <a:lnTo>
                    <a:pt x="30" y="1720"/>
                  </a:lnTo>
                  <a:lnTo>
                    <a:pt x="25" y="1680"/>
                  </a:lnTo>
                  <a:lnTo>
                    <a:pt x="19" y="1636"/>
                  </a:lnTo>
                  <a:lnTo>
                    <a:pt x="14" y="1592"/>
                  </a:lnTo>
                  <a:lnTo>
                    <a:pt x="9" y="1545"/>
                  </a:lnTo>
                  <a:lnTo>
                    <a:pt x="5" y="1499"/>
                  </a:lnTo>
                  <a:lnTo>
                    <a:pt x="2" y="1450"/>
                  </a:lnTo>
                  <a:lnTo>
                    <a:pt x="1" y="1403"/>
                  </a:lnTo>
                  <a:lnTo>
                    <a:pt x="0" y="1353"/>
                  </a:lnTo>
                  <a:lnTo>
                    <a:pt x="0" y="1304"/>
                  </a:lnTo>
                  <a:lnTo>
                    <a:pt x="1" y="1253"/>
                  </a:lnTo>
                  <a:lnTo>
                    <a:pt x="4" y="1205"/>
                  </a:lnTo>
                  <a:lnTo>
                    <a:pt x="8" y="1154"/>
                  </a:lnTo>
                  <a:lnTo>
                    <a:pt x="12" y="1105"/>
                  </a:lnTo>
                  <a:lnTo>
                    <a:pt x="19" y="1057"/>
                  </a:lnTo>
                  <a:lnTo>
                    <a:pt x="27" y="1008"/>
                  </a:lnTo>
                  <a:lnTo>
                    <a:pt x="37" y="960"/>
                  </a:lnTo>
                  <a:lnTo>
                    <a:pt x="48" y="913"/>
                  </a:lnTo>
                  <a:lnTo>
                    <a:pt x="62" y="867"/>
                  </a:lnTo>
                  <a:lnTo>
                    <a:pt x="78" y="823"/>
                  </a:lnTo>
                  <a:lnTo>
                    <a:pt x="94" y="780"/>
                  </a:lnTo>
                  <a:lnTo>
                    <a:pt x="114" y="738"/>
                  </a:lnTo>
                  <a:lnTo>
                    <a:pt x="135" y="697"/>
                  </a:lnTo>
                  <a:lnTo>
                    <a:pt x="159" y="660"/>
                  </a:lnTo>
                  <a:lnTo>
                    <a:pt x="184" y="625"/>
                  </a:lnTo>
                  <a:lnTo>
                    <a:pt x="212" y="590"/>
                  </a:lnTo>
                  <a:lnTo>
                    <a:pt x="242" y="559"/>
                  </a:lnTo>
                  <a:lnTo>
                    <a:pt x="276" y="530"/>
                  </a:lnTo>
                  <a:lnTo>
                    <a:pt x="311" y="505"/>
                  </a:lnTo>
                  <a:lnTo>
                    <a:pt x="350" y="481"/>
                  </a:lnTo>
                  <a:lnTo>
                    <a:pt x="390" y="461"/>
                  </a:lnTo>
                  <a:lnTo>
                    <a:pt x="436" y="445"/>
                  </a:lnTo>
                  <a:lnTo>
                    <a:pt x="484" y="431"/>
                  </a:lnTo>
                  <a:lnTo>
                    <a:pt x="530" y="421"/>
                  </a:lnTo>
                  <a:lnTo>
                    <a:pt x="579" y="414"/>
                  </a:lnTo>
                  <a:lnTo>
                    <a:pt x="626" y="410"/>
                  </a:lnTo>
                  <a:lnTo>
                    <a:pt x="674" y="408"/>
                  </a:lnTo>
                  <a:lnTo>
                    <a:pt x="722" y="407"/>
                  </a:lnTo>
                  <a:lnTo>
                    <a:pt x="771" y="407"/>
                  </a:lnTo>
                  <a:lnTo>
                    <a:pt x="820" y="408"/>
                  </a:lnTo>
                  <a:lnTo>
                    <a:pt x="868" y="410"/>
                  </a:lnTo>
                  <a:lnTo>
                    <a:pt x="916" y="410"/>
                  </a:lnTo>
                  <a:lnTo>
                    <a:pt x="964" y="408"/>
                  </a:lnTo>
                  <a:lnTo>
                    <a:pt x="1011" y="407"/>
                  </a:lnTo>
                  <a:lnTo>
                    <a:pt x="1059" y="403"/>
                  </a:lnTo>
                  <a:lnTo>
                    <a:pt x="1105" y="396"/>
                  </a:lnTo>
                  <a:lnTo>
                    <a:pt x="1151" y="386"/>
                  </a:lnTo>
                  <a:lnTo>
                    <a:pt x="1189" y="375"/>
                  </a:lnTo>
                  <a:lnTo>
                    <a:pt x="1225" y="361"/>
                  </a:lnTo>
                  <a:lnTo>
                    <a:pt x="1258" y="341"/>
                  </a:lnTo>
                  <a:lnTo>
                    <a:pt x="1289" y="319"/>
                  </a:lnTo>
                  <a:lnTo>
                    <a:pt x="1320" y="295"/>
                  </a:lnTo>
                  <a:lnTo>
                    <a:pt x="1351" y="267"/>
                  </a:lnTo>
                  <a:lnTo>
                    <a:pt x="1381" y="239"/>
                  </a:lnTo>
                  <a:lnTo>
                    <a:pt x="1413" y="210"/>
                  </a:lnTo>
                  <a:lnTo>
                    <a:pt x="1447" y="181"/>
                  </a:lnTo>
                  <a:lnTo>
                    <a:pt x="1482" y="151"/>
                  </a:lnTo>
                  <a:lnTo>
                    <a:pt x="1519" y="122"/>
                  </a:lnTo>
                  <a:lnTo>
                    <a:pt x="1561" y="94"/>
                  </a:lnTo>
                  <a:lnTo>
                    <a:pt x="1606" y="67"/>
                  </a:lnTo>
                  <a:lnTo>
                    <a:pt x="1656" y="44"/>
                  </a:lnTo>
                  <a:lnTo>
                    <a:pt x="1711" y="23"/>
                  </a:lnTo>
                  <a:lnTo>
                    <a:pt x="1772" y="6"/>
                  </a:lnTo>
                  <a:close/>
                </a:path>
              </a:pathLst>
            </a:custGeom>
            <a:solidFill>
              <a:srgbClr val="FFA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111"/>
            <p:cNvSpPr>
              <a:spLocks/>
            </p:cNvSpPr>
            <p:nvPr/>
          </p:nvSpPr>
          <p:spPr bwMode="auto">
            <a:xfrm>
              <a:off x="2929" y="1402"/>
              <a:ext cx="1547" cy="1600"/>
            </a:xfrm>
            <a:custGeom>
              <a:avLst/>
              <a:gdLst/>
              <a:ahLst/>
              <a:cxnLst>
                <a:cxn ang="0">
                  <a:pos x="1893" y="1"/>
                </a:cxn>
                <a:cxn ang="0">
                  <a:pos x="2073" y="1"/>
                </a:cxn>
                <a:cxn ang="0">
                  <a:pos x="2247" y="28"/>
                </a:cxn>
                <a:cxn ang="0">
                  <a:pos x="2359" y="71"/>
                </a:cxn>
                <a:cxn ang="0">
                  <a:pos x="2443" y="117"/>
                </a:cxn>
                <a:cxn ang="0">
                  <a:pos x="2545" y="182"/>
                </a:cxn>
                <a:cxn ang="0">
                  <a:pos x="2663" y="278"/>
                </a:cxn>
                <a:cxn ang="0">
                  <a:pos x="2786" y="401"/>
                </a:cxn>
                <a:cxn ang="0">
                  <a:pos x="2905" y="564"/>
                </a:cxn>
                <a:cxn ang="0">
                  <a:pos x="3002" y="795"/>
                </a:cxn>
                <a:cxn ang="0">
                  <a:pos x="3060" y="1025"/>
                </a:cxn>
                <a:cxn ang="0">
                  <a:pos x="3090" y="1267"/>
                </a:cxn>
                <a:cxn ang="0">
                  <a:pos x="3093" y="1517"/>
                </a:cxn>
                <a:cxn ang="0">
                  <a:pos x="3068" y="1770"/>
                </a:cxn>
                <a:cxn ang="0">
                  <a:pos x="3014" y="2020"/>
                </a:cxn>
                <a:cxn ang="0">
                  <a:pos x="2933" y="2263"/>
                </a:cxn>
                <a:cxn ang="0">
                  <a:pos x="2846" y="2470"/>
                </a:cxn>
                <a:cxn ang="0">
                  <a:pos x="2760" y="2610"/>
                </a:cxn>
                <a:cxn ang="0">
                  <a:pos x="2630" y="2756"/>
                </a:cxn>
                <a:cxn ang="0">
                  <a:pos x="2437" y="2921"/>
                </a:cxn>
                <a:cxn ang="0">
                  <a:pos x="2229" y="3038"/>
                </a:cxn>
                <a:cxn ang="0">
                  <a:pos x="2056" y="3118"/>
                </a:cxn>
                <a:cxn ang="0">
                  <a:pos x="1898" y="3163"/>
                </a:cxn>
                <a:cxn ang="0">
                  <a:pos x="1696" y="3189"/>
                </a:cxn>
                <a:cxn ang="0">
                  <a:pos x="1526" y="3201"/>
                </a:cxn>
                <a:cxn ang="0">
                  <a:pos x="1378" y="3194"/>
                </a:cxn>
                <a:cxn ang="0">
                  <a:pos x="1234" y="3173"/>
                </a:cxn>
                <a:cxn ang="0">
                  <a:pos x="1083" y="3136"/>
                </a:cxn>
                <a:cxn ang="0">
                  <a:pos x="910" y="3086"/>
                </a:cxn>
                <a:cxn ang="0">
                  <a:pos x="860" y="3065"/>
                </a:cxn>
                <a:cxn ang="0">
                  <a:pos x="807" y="3045"/>
                </a:cxn>
                <a:cxn ang="0">
                  <a:pos x="767" y="3027"/>
                </a:cxn>
                <a:cxn ang="0">
                  <a:pos x="633" y="2932"/>
                </a:cxn>
                <a:cxn ang="0">
                  <a:pos x="496" y="2809"/>
                </a:cxn>
                <a:cxn ang="0">
                  <a:pos x="383" y="2678"/>
                </a:cxn>
                <a:cxn ang="0">
                  <a:pos x="253" y="2480"/>
                </a:cxn>
                <a:cxn ang="0">
                  <a:pos x="148" y="2213"/>
                </a:cxn>
                <a:cxn ang="0">
                  <a:pos x="79" y="1935"/>
                </a:cxn>
                <a:cxn ang="0">
                  <a:pos x="31" y="1695"/>
                </a:cxn>
                <a:cxn ang="0">
                  <a:pos x="7" y="1475"/>
                </a:cxn>
                <a:cxn ang="0">
                  <a:pos x="2" y="1235"/>
                </a:cxn>
                <a:cxn ang="0">
                  <a:pos x="28" y="992"/>
                </a:cxn>
                <a:cxn ang="0">
                  <a:pos x="95" y="767"/>
                </a:cxn>
                <a:cxn ang="0">
                  <a:pos x="211" y="581"/>
                </a:cxn>
                <a:cxn ang="0">
                  <a:pos x="387" y="454"/>
                </a:cxn>
                <a:cxn ang="0">
                  <a:pos x="619" y="402"/>
                </a:cxn>
                <a:cxn ang="0">
                  <a:pos x="856" y="402"/>
                </a:cxn>
                <a:cxn ang="0">
                  <a:pos x="1090" y="388"/>
                </a:cxn>
                <a:cxn ang="0">
                  <a:pos x="1272" y="313"/>
                </a:cxn>
                <a:cxn ang="0">
                  <a:pos x="1425" y="176"/>
                </a:cxn>
                <a:cxn ang="0">
                  <a:pos x="1632" y="43"/>
                </a:cxn>
              </a:cxnLst>
              <a:rect l="0" t="0" r="r" b="b"/>
              <a:pathLst>
                <a:path w="3095" h="3201">
                  <a:moveTo>
                    <a:pt x="1746" y="6"/>
                  </a:moveTo>
                  <a:lnTo>
                    <a:pt x="1783" y="6"/>
                  </a:lnTo>
                  <a:lnTo>
                    <a:pt x="1820" y="4"/>
                  </a:lnTo>
                  <a:lnTo>
                    <a:pt x="1857" y="3"/>
                  </a:lnTo>
                  <a:lnTo>
                    <a:pt x="1893" y="1"/>
                  </a:lnTo>
                  <a:lnTo>
                    <a:pt x="1929" y="1"/>
                  </a:lnTo>
                  <a:lnTo>
                    <a:pt x="1965" y="0"/>
                  </a:lnTo>
                  <a:lnTo>
                    <a:pt x="2002" y="0"/>
                  </a:lnTo>
                  <a:lnTo>
                    <a:pt x="2037" y="0"/>
                  </a:lnTo>
                  <a:lnTo>
                    <a:pt x="2073" y="1"/>
                  </a:lnTo>
                  <a:lnTo>
                    <a:pt x="2108" y="3"/>
                  </a:lnTo>
                  <a:lnTo>
                    <a:pt x="2143" y="7"/>
                  </a:lnTo>
                  <a:lnTo>
                    <a:pt x="2178" y="12"/>
                  </a:lnTo>
                  <a:lnTo>
                    <a:pt x="2212" y="19"/>
                  </a:lnTo>
                  <a:lnTo>
                    <a:pt x="2247" y="28"/>
                  </a:lnTo>
                  <a:lnTo>
                    <a:pt x="2281" y="39"/>
                  </a:lnTo>
                  <a:lnTo>
                    <a:pt x="2314" y="52"/>
                  </a:lnTo>
                  <a:lnTo>
                    <a:pt x="2328" y="57"/>
                  </a:lnTo>
                  <a:lnTo>
                    <a:pt x="2344" y="64"/>
                  </a:lnTo>
                  <a:lnTo>
                    <a:pt x="2359" y="71"/>
                  </a:lnTo>
                  <a:lnTo>
                    <a:pt x="2374" y="80"/>
                  </a:lnTo>
                  <a:lnTo>
                    <a:pt x="2391" y="88"/>
                  </a:lnTo>
                  <a:lnTo>
                    <a:pt x="2408" y="96"/>
                  </a:lnTo>
                  <a:lnTo>
                    <a:pt x="2425" y="106"/>
                  </a:lnTo>
                  <a:lnTo>
                    <a:pt x="2443" y="117"/>
                  </a:lnTo>
                  <a:lnTo>
                    <a:pt x="2462" y="128"/>
                  </a:lnTo>
                  <a:lnTo>
                    <a:pt x="2480" y="141"/>
                  </a:lnTo>
                  <a:lnTo>
                    <a:pt x="2501" y="154"/>
                  </a:lnTo>
                  <a:lnTo>
                    <a:pt x="2522" y="168"/>
                  </a:lnTo>
                  <a:lnTo>
                    <a:pt x="2545" y="182"/>
                  </a:lnTo>
                  <a:lnTo>
                    <a:pt x="2567" y="197"/>
                  </a:lnTo>
                  <a:lnTo>
                    <a:pt x="2591" y="214"/>
                  </a:lnTo>
                  <a:lnTo>
                    <a:pt x="2614" y="230"/>
                  </a:lnTo>
                  <a:lnTo>
                    <a:pt x="2638" y="254"/>
                  </a:lnTo>
                  <a:lnTo>
                    <a:pt x="2663" y="278"/>
                  </a:lnTo>
                  <a:lnTo>
                    <a:pt x="2688" y="302"/>
                  </a:lnTo>
                  <a:lnTo>
                    <a:pt x="2712" y="325"/>
                  </a:lnTo>
                  <a:lnTo>
                    <a:pt x="2737" y="349"/>
                  </a:lnTo>
                  <a:lnTo>
                    <a:pt x="2762" y="374"/>
                  </a:lnTo>
                  <a:lnTo>
                    <a:pt x="2786" y="401"/>
                  </a:lnTo>
                  <a:lnTo>
                    <a:pt x="2811" y="429"/>
                  </a:lnTo>
                  <a:lnTo>
                    <a:pt x="2835" y="460"/>
                  </a:lnTo>
                  <a:lnTo>
                    <a:pt x="2859" y="492"/>
                  </a:lnTo>
                  <a:lnTo>
                    <a:pt x="2882" y="527"/>
                  </a:lnTo>
                  <a:lnTo>
                    <a:pt x="2905" y="564"/>
                  </a:lnTo>
                  <a:lnTo>
                    <a:pt x="2927" y="605"/>
                  </a:lnTo>
                  <a:lnTo>
                    <a:pt x="2948" y="650"/>
                  </a:lnTo>
                  <a:lnTo>
                    <a:pt x="2969" y="698"/>
                  </a:lnTo>
                  <a:lnTo>
                    <a:pt x="2988" y="752"/>
                  </a:lnTo>
                  <a:lnTo>
                    <a:pt x="3002" y="795"/>
                  </a:lnTo>
                  <a:lnTo>
                    <a:pt x="3016" y="840"/>
                  </a:lnTo>
                  <a:lnTo>
                    <a:pt x="3029" y="886"/>
                  </a:lnTo>
                  <a:lnTo>
                    <a:pt x="3040" y="932"/>
                  </a:lnTo>
                  <a:lnTo>
                    <a:pt x="3051" y="978"/>
                  </a:lnTo>
                  <a:lnTo>
                    <a:pt x="3060" y="1025"/>
                  </a:lnTo>
                  <a:lnTo>
                    <a:pt x="3068" y="1073"/>
                  </a:lnTo>
                  <a:lnTo>
                    <a:pt x="3075" y="1120"/>
                  </a:lnTo>
                  <a:lnTo>
                    <a:pt x="3082" y="1169"/>
                  </a:lnTo>
                  <a:lnTo>
                    <a:pt x="3086" y="1218"/>
                  </a:lnTo>
                  <a:lnTo>
                    <a:pt x="3090" y="1267"/>
                  </a:lnTo>
                  <a:lnTo>
                    <a:pt x="3093" y="1317"/>
                  </a:lnTo>
                  <a:lnTo>
                    <a:pt x="3095" y="1366"/>
                  </a:lnTo>
                  <a:lnTo>
                    <a:pt x="3095" y="1417"/>
                  </a:lnTo>
                  <a:lnTo>
                    <a:pt x="3095" y="1467"/>
                  </a:lnTo>
                  <a:lnTo>
                    <a:pt x="3093" y="1517"/>
                  </a:lnTo>
                  <a:lnTo>
                    <a:pt x="3090" y="1567"/>
                  </a:lnTo>
                  <a:lnTo>
                    <a:pt x="3086" y="1618"/>
                  </a:lnTo>
                  <a:lnTo>
                    <a:pt x="3081" y="1668"/>
                  </a:lnTo>
                  <a:lnTo>
                    <a:pt x="3075" y="1718"/>
                  </a:lnTo>
                  <a:lnTo>
                    <a:pt x="3068" y="1770"/>
                  </a:lnTo>
                  <a:lnTo>
                    <a:pt x="3060" y="1820"/>
                  </a:lnTo>
                  <a:lnTo>
                    <a:pt x="3050" y="1871"/>
                  </a:lnTo>
                  <a:lnTo>
                    <a:pt x="3039" y="1921"/>
                  </a:lnTo>
                  <a:lnTo>
                    <a:pt x="3028" y="1970"/>
                  </a:lnTo>
                  <a:lnTo>
                    <a:pt x="3014" y="2020"/>
                  </a:lnTo>
                  <a:lnTo>
                    <a:pt x="3000" y="2069"/>
                  </a:lnTo>
                  <a:lnTo>
                    <a:pt x="2986" y="2118"/>
                  </a:lnTo>
                  <a:lnTo>
                    <a:pt x="2969" y="2167"/>
                  </a:lnTo>
                  <a:lnTo>
                    <a:pt x="2951" y="2216"/>
                  </a:lnTo>
                  <a:lnTo>
                    <a:pt x="2933" y="2263"/>
                  </a:lnTo>
                  <a:lnTo>
                    <a:pt x="2913" y="2311"/>
                  </a:lnTo>
                  <a:lnTo>
                    <a:pt x="2895" y="2357"/>
                  </a:lnTo>
                  <a:lnTo>
                    <a:pt x="2878" y="2399"/>
                  </a:lnTo>
                  <a:lnTo>
                    <a:pt x="2861" y="2436"/>
                  </a:lnTo>
                  <a:lnTo>
                    <a:pt x="2846" y="2470"/>
                  </a:lnTo>
                  <a:lnTo>
                    <a:pt x="2831" y="2501"/>
                  </a:lnTo>
                  <a:lnTo>
                    <a:pt x="2814" y="2530"/>
                  </a:lnTo>
                  <a:lnTo>
                    <a:pt x="2797" y="2556"/>
                  </a:lnTo>
                  <a:lnTo>
                    <a:pt x="2779" y="2583"/>
                  </a:lnTo>
                  <a:lnTo>
                    <a:pt x="2760" y="2610"/>
                  </a:lnTo>
                  <a:lnTo>
                    <a:pt x="2739" y="2636"/>
                  </a:lnTo>
                  <a:lnTo>
                    <a:pt x="2716" y="2663"/>
                  </a:lnTo>
                  <a:lnTo>
                    <a:pt x="2690" y="2692"/>
                  </a:lnTo>
                  <a:lnTo>
                    <a:pt x="2662" y="2723"/>
                  </a:lnTo>
                  <a:lnTo>
                    <a:pt x="2630" y="2756"/>
                  </a:lnTo>
                  <a:lnTo>
                    <a:pt x="2595" y="2794"/>
                  </a:lnTo>
                  <a:lnTo>
                    <a:pt x="2556" y="2836"/>
                  </a:lnTo>
                  <a:lnTo>
                    <a:pt x="2518" y="2865"/>
                  </a:lnTo>
                  <a:lnTo>
                    <a:pt x="2478" y="2895"/>
                  </a:lnTo>
                  <a:lnTo>
                    <a:pt x="2437" y="2921"/>
                  </a:lnTo>
                  <a:lnTo>
                    <a:pt x="2395" y="2948"/>
                  </a:lnTo>
                  <a:lnTo>
                    <a:pt x="2353" y="2971"/>
                  </a:lnTo>
                  <a:lnTo>
                    <a:pt x="2312" y="2995"/>
                  </a:lnTo>
                  <a:lnTo>
                    <a:pt x="2270" y="3018"/>
                  </a:lnTo>
                  <a:lnTo>
                    <a:pt x="2229" y="3038"/>
                  </a:lnTo>
                  <a:lnTo>
                    <a:pt x="2190" y="3057"/>
                  </a:lnTo>
                  <a:lnTo>
                    <a:pt x="2152" y="3075"/>
                  </a:lnTo>
                  <a:lnTo>
                    <a:pt x="2118" y="3092"/>
                  </a:lnTo>
                  <a:lnTo>
                    <a:pt x="2085" y="3106"/>
                  </a:lnTo>
                  <a:lnTo>
                    <a:pt x="2056" y="3118"/>
                  </a:lnTo>
                  <a:lnTo>
                    <a:pt x="2031" y="3129"/>
                  </a:lnTo>
                  <a:lnTo>
                    <a:pt x="2010" y="3139"/>
                  </a:lnTo>
                  <a:lnTo>
                    <a:pt x="1993" y="3146"/>
                  </a:lnTo>
                  <a:lnTo>
                    <a:pt x="1946" y="3154"/>
                  </a:lnTo>
                  <a:lnTo>
                    <a:pt x="1898" y="3163"/>
                  </a:lnTo>
                  <a:lnTo>
                    <a:pt x="1855" y="3168"/>
                  </a:lnTo>
                  <a:lnTo>
                    <a:pt x="1813" y="3175"/>
                  </a:lnTo>
                  <a:lnTo>
                    <a:pt x="1771" y="3181"/>
                  </a:lnTo>
                  <a:lnTo>
                    <a:pt x="1734" y="3185"/>
                  </a:lnTo>
                  <a:lnTo>
                    <a:pt x="1696" y="3189"/>
                  </a:lnTo>
                  <a:lnTo>
                    <a:pt x="1660" y="3194"/>
                  </a:lnTo>
                  <a:lnTo>
                    <a:pt x="1625" y="3196"/>
                  </a:lnTo>
                  <a:lnTo>
                    <a:pt x="1591" y="3198"/>
                  </a:lnTo>
                  <a:lnTo>
                    <a:pt x="1558" y="3199"/>
                  </a:lnTo>
                  <a:lnTo>
                    <a:pt x="1526" y="3201"/>
                  </a:lnTo>
                  <a:lnTo>
                    <a:pt x="1495" y="3201"/>
                  </a:lnTo>
                  <a:lnTo>
                    <a:pt x="1466" y="3199"/>
                  </a:lnTo>
                  <a:lnTo>
                    <a:pt x="1435" y="3198"/>
                  </a:lnTo>
                  <a:lnTo>
                    <a:pt x="1406" y="3196"/>
                  </a:lnTo>
                  <a:lnTo>
                    <a:pt x="1378" y="3194"/>
                  </a:lnTo>
                  <a:lnTo>
                    <a:pt x="1349" y="3191"/>
                  </a:lnTo>
                  <a:lnTo>
                    <a:pt x="1321" y="3187"/>
                  </a:lnTo>
                  <a:lnTo>
                    <a:pt x="1291" y="3182"/>
                  </a:lnTo>
                  <a:lnTo>
                    <a:pt x="1263" y="3178"/>
                  </a:lnTo>
                  <a:lnTo>
                    <a:pt x="1234" y="3173"/>
                  </a:lnTo>
                  <a:lnTo>
                    <a:pt x="1205" y="3166"/>
                  </a:lnTo>
                  <a:lnTo>
                    <a:pt x="1176" y="3159"/>
                  </a:lnTo>
                  <a:lnTo>
                    <a:pt x="1146" y="3152"/>
                  </a:lnTo>
                  <a:lnTo>
                    <a:pt x="1116" y="3145"/>
                  </a:lnTo>
                  <a:lnTo>
                    <a:pt x="1083" y="3136"/>
                  </a:lnTo>
                  <a:lnTo>
                    <a:pt x="1051" y="3126"/>
                  </a:lnTo>
                  <a:lnTo>
                    <a:pt x="1018" y="3118"/>
                  </a:lnTo>
                  <a:lnTo>
                    <a:pt x="983" y="3107"/>
                  </a:lnTo>
                  <a:lnTo>
                    <a:pt x="948" y="3097"/>
                  </a:lnTo>
                  <a:lnTo>
                    <a:pt x="910" y="3086"/>
                  </a:lnTo>
                  <a:lnTo>
                    <a:pt x="899" y="3085"/>
                  </a:lnTo>
                  <a:lnTo>
                    <a:pt x="889" y="3082"/>
                  </a:lnTo>
                  <a:lnTo>
                    <a:pt x="881" y="3076"/>
                  </a:lnTo>
                  <a:lnTo>
                    <a:pt x="871" y="3071"/>
                  </a:lnTo>
                  <a:lnTo>
                    <a:pt x="860" y="3065"/>
                  </a:lnTo>
                  <a:lnTo>
                    <a:pt x="849" y="3059"/>
                  </a:lnTo>
                  <a:lnTo>
                    <a:pt x="835" y="3057"/>
                  </a:lnTo>
                  <a:lnTo>
                    <a:pt x="820" y="3055"/>
                  </a:lnTo>
                  <a:lnTo>
                    <a:pt x="814" y="3050"/>
                  </a:lnTo>
                  <a:lnTo>
                    <a:pt x="807" y="3045"/>
                  </a:lnTo>
                  <a:lnTo>
                    <a:pt x="799" y="3040"/>
                  </a:lnTo>
                  <a:lnTo>
                    <a:pt x="790" y="3036"/>
                  </a:lnTo>
                  <a:lnTo>
                    <a:pt x="782" y="3033"/>
                  </a:lnTo>
                  <a:lnTo>
                    <a:pt x="774" y="3030"/>
                  </a:lnTo>
                  <a:lnTo>
                    <a:pt x="767" y="3027"/>
                  </a:lnTo>
                  <a:lnTo>
                    <a:pt x="761" y="3027"/>
                  </a:lnTo>
                  <a:lnTo>
                    <a:pt x="728" y="3004"/>
                  </a:lnTo>
                  <a:lnTo>
                    <a:pt x="695" y="2980"/>
                  </a:lnTo>
                  <a:lnTo>
                    <a:pt x="663" y="2956"/>
                  </a:lnTo>
                  <a:lnTo>
                    <a:pt x="633" y="2932"/>
                  </a:lnTo>
                  <a:lnTo>
                    <a:pt x="603" y="2909"/>
                  </a:lnTo>
                  <a:lnTo>
                    <a:pt x="575" y="2885"/>
                  </a:lnTo>
                  <a:lnTo>
                    <a:pt x="548" y="2860"/>
                  </a:lnTo>
                  <a:lnTo>
                    <a:pt x="522" y="2835"/>
                  </a:lnTo>
                  <a:lnTo>
                    <a:pt x="496" y="2809"/>
                  </a:lnTo>
                  <a:lnTo>
                    <a:pt x="472" y="2784"/>
                  </a:lnTo>
                  <a:lnTo>
                    <a:pt x="448" y="2758"/>
                  </a:lnTo>
                  <a:lnTo>
                    <a:pt x="426" y="2731"/>
                  </a:lnTo>
                  <a:lnTo>
                    <a:pt x="404" y="2705"/>
                  </a:lnTo>
                  <a:lnTo>
                    <a:pt x="383" y="2678"/>
                  </a:lnTo>
                  <a:lnTo>
                    <a:pt x="362" y="2650"/>
                  </a:lnTo>
                  <a:lnTo>
                    <a:pt x="342" y="2622"/>
                  </a:lnTo>
                  <a:lnTo>
                    <a:pt x="310" y="2576"/>
                  </a:lnTo>
                  <a:lnTo>
                    <a:pt x="281" y="2529"/>
                  </a:lnTo>
                  <a:lnTo>
                    <a:pt x="253" y="2480"/>
                  </a:lnTo>
                  <a:lnTo>
                    <a:pt x="229" y="2428"/>
                  </a:lnTo>
                  <a:lnTo>
                    <a:pt x="206" y="2376"/>
                  </a:lnTo>
                  <a:lnTo>
                    <a:pt x="185" y="2323"/>
                  </a:lnTo>
                  <a:lnTo>
                    <a:pt x="167" y="2269"/>
                  </a:lnTo>
                  <a:lnTo>
                    <a:pt x="148" y="2213"/>
                  </a:lnTo>
                  <a:lnTo>
                    <a:pt x="133" y="2158"/>
                  </a:lnTo>
                  <a:lnTo>
                    <a:pt x="118" y="2102"/>
                  </a:lnTo>
                  <a:lnTo>
                    <a:pt x="104" y="2047"/>
                  </a:lnTo>
                  <a:lnTo>
                    <a:pt x="91" y="1991"/>
                  </a:lnTo>
                  <a:lnTo>
                    <a:pt x="79" y="1935"/>
                  </a:lnTo>
                  <a:lnTo>
                    <a:pt x="67" y="1879"/>
                  </a:lnTo>
                  <a:lnTo>
                    <a:pt x="56" y="1824"/>
                  </a:lnTo>
                  <a:lnTo>
                    <a:pt x="45" y="1771"/>
                  </a:lnTo>
                  <a:lnTo>
                    <a:pt x="38" y="1734"/>
                  </a:lnTo>
                  <a:lnTo>
                    <a:pt x="31" y="1695"/>
                  </a:lnTo>
                  <a:lnTo>
                    <a:pt x="26" y="1654"/>
                  </a:lnTo>
                  <a:lnTo>
                    <a:pt x="20" y="1611"/>
                  </a:lnTo>
                  <a:lnTo>
                    <a:pt x="14" y="1567"/>
                  </a:lnTo>
                  <a:lnTo>
                    <a:pt x="10" y="1521"/>
                  </a:lnTo>
                  <a:lnTo>
                    <a:pt x="7" y="1475"/>
                  </a:lnTo>
                  <a:lnTo>
                    <a:pt x="5" y="1428"/>
                  </a:lnTo>
                  <a:lnTo>
                    <a:pt x="2" y="1380"/>
                  </a:lnTo>
                  <a:lnTo>
                    <a:pt x="0" y="1333"/>
                  </a:lnTo>
                  <a:lnTo>
                    <a:pt x="2" y="1284"/>
                  </a:lnTo>
                  <a:lnTo>
                    <a:pt x="2" y="1235"/>
                  </a:lnTo>
                  <a:lnTo>
                    <a:pt x="5" y="1186"/>
                  </a:lnTo>
                  <a:lnTo>
                    <a:pt x="9" y="1136"/>
                  </a:lnTo>
                  <a:lnTo>
                    <a:pt x="14" y="1088"/>
                  </a:lnTo>
                  <a:lnTo>
                    <a:pt x="20" y="1039"/>
                  </a:lnTo>
                  <a:lnTo>
                    <a:pt x="28" y="992"/>
                  </a:lnTo>
                  <a:lnTo>
                    <a:pt x="38" y="944"/>
                  </a:lnTo>
                  <a:lnTo>
                    <a:pt x="49" y="898"/>
                  </a:lnTo>
                  <a:lnTo>
                    <a:pt x="63" y="854"/>
                  </a:lnTo>
                  <a:lnTo>
                    <a:pt x="77" y="810"/>
                  </a:lnTo>
                  <a:lnTo>
                    <a:pt x="95" y="767"/>
                  </a:lnTo>
                  <a:lnTo>
                    <a:pt x="113" y="726"/>
                  </a:lnTo>
                  <a:lnTo>
                    <a:pt x="134" y="687"/>
                  </a:lnTo>
                  <a:lnTo>
                    <a:pt x="158" y="650"/>
                  </a:lnTo>
                  <a:lnTo>
                    <a:pt x="183" y="615"/>
                  </a:lnTo>
                  <a:lnTo>
                    <a:pt x="211" y="581"/>
                  </a:lnTo>
                  <a:lnTo>
                    <a:pt x="240" y="550"/>
                  </a:lnTo>
                  <a:lnTo>
                    <a:pt x="274" y="522"/>
                  </a:lnTo>
                  <a:lnTo>
                    <a:pt x="309" y="496"/>
                  </a:lnTo>
                  <a:lnTo>
                    <a:pt x="347" y="474"/>
                  </a:lnTo>
                  <a:lnTo>
                    <a:pt x="387" y="454"/>
                  </a:lnTo>
                  <a:lnTo>
                    <a:pt x="432" y="437"/>
                  </a:lnTo>
                  <a:lnTo>
                    <a:pt x="478" y="423"/>
                  </a:lnTo>
                  <a:lnTo>
                    <a:pt x="525" y="413"/>
                  </a:lnTo>
                  <a:lnTo>
                    <a:pt x="571" y="406"/>
                  </a:lnTo>
                  <a:lnTo>
                    <a:pt x="619" y="402"/>
                  </a:lnTo>
                  <a:lnTo>
                    <a:pt x="666" y="401"/>
                  </a:lnTo>
                  <a:lnTo>
                    <a:pt x="714" y="399"/>
                  </a:lnTo>
                  <a:lnTo>
                    <a:pt x="761" y="399"/>
                  </a:lnTo>
                  <a:lnTo>
                    <a:pt x="809" y="401"/>
                  </a:lnTo>
                  <a:lnTo>
                    <a:pt x="856" y="402"/>
                  </a:lnTo>
                  <a:lnTo>
                    <a:pt x="903" y="402"/>
                  </a:lnTo>
                  <a:lnTo>
                    <a:pt x="951" y="401"/>
                  </a:lnTo>
                  <a:lnTo>
                    <a:pt x="997" y="399"/>
                  </a:lnTo>
                  <a:lnTo>
                    <a:pt x="1044" y="395"/>
                  </a:lnTo>
                  <a:lnTo>
                    <a:pt x="1090" y="388"/>
                  </a:lnTo>
                  <a:lnTo>
                    <a:pt x="1135" y="379"/>
                  </a:lnTo>
                  <a:lnTo>
                    <a:pt x="1173" y="369"/>
                  </a:lnTo>
                  <a:lnTo>
                    <a:pt x="1208" y="353"/>
                  </a:lnTo>
                  <a:lnTo>
                    <a:pt x="1240" y="335"/>
                  </a:lnTo>
                  <a:lnTo>
                    <a:pt x="1272" y="313"/>
                  </a:lnTo>
                  <a:lnTo>
                    <a:pt x="1301" y="289"/>
                  </a:lnTo>
                  <a:lnTo>
                    <a:pt x="1332" y="263"/>
                  </a:lnTo>
                  <a:lnTo>
                    <a:pt x="1363" y="235"/>
                  </a:lnTo>
                  <a:lnTo>
                    <a:pt x="1393" y="205"/>
                  </a:lnTo>
                  <a:lnTo>
                    <a:pt x="1425" y="176"/>
                  </a:lnTo>
                  <a:lnTo>
                    <a:pt x="1460" y="147"/>
                  </a:lnTo>
                  <a:lnTo>
                    <a:pt x="1498" y="119"/>
                  </a:lnTo>
                  <a:lnTo>
                    <a:pt x="1538" y="91"/>
                  </a:lnTo>
                  <a:lnTo>
                    <a:pt x="1583" y="66"/>
                  </a:lnTo>
                  <a:lnTo>
                    <a:pt x="1632" y="43"/>
                  </a:lnTo>
                  <a:lnTo>
                    <a:pt x="1686" y="22"/>
                  </a:lnTo>
                  <a:lnTo>
                    <a:pt x="1746" y="6"/>
                  </a:lnTo>
                  <a:close/>
                </a:path>
              </a:pathLst>
            </a:custGeom>
            <a:solidFill>
              <a:srgbClr val="FFA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112"/>
            <p:cNvSpPr>
              <a:spLocks/>
            </p:cNvSpPr>
            <p:nvPr/>
          </p:nvSpPr>
          <p:spPr bwMode="auto">
            <a:xfrm>
              <a:off x="2947" y="1407"/>
              <a:ext cx="1524" cy="1577"/>
            </a:xfrm>
            <a:custGeom>
              <a:avLst/>
              <a:gdLst/>
              <a:ahLst/>
              <a:cxnLst>
                <a:cxn ang="0">
                  <a:pos x="1863" y="2"/>
                </a:cxn>
                <a:cxn ang="0">
                  <a:pos x="2041" y="2"/>
                </a:cxn>
                <a:cxn ang="0">
                  <a:pos x="2214" y="28"/>
                </a:cxn>
                <a:cxn ang="0">
                  <a:pos x="2324" y="71"/>
                </a:cxn>
                <a:cxn ang="0">
                  <a:pos x="2406" y="117"/>
                </a:cxn>
                <a:cxn ang="0">
                  <a:pos x="2505" y="181"/>
                </a:cxn>
                <a:cxn ang="0">
                  <a:pos x="2623" y="275"/>
                </a:cxn>
                <a:cxn ang="0">
                  <a:pos x="2744" y="396"/>
                </a:cxn>
                <a:cxn ang="0">
                  <a:pos x="2861" y="559"/>
                </a:cxn>
                <a:cxn ang="0">
                  <a:pos x="2958" y="788"/>
                </a:cxn>
                <a:cxn ang="0">
                  <a:pos x="3013" y="1014"/>
                </a:cxn>
                <a:cxn ang="0">
                  <a:pos x="3044" y="1251"/>
                </a:cxn>
                <a:cxn ang="0">
                  <a:pos x="3046" y="1497"/>
                </a:cxn>
                <a:cxn ang="0">
                  <a:pos x="3022" y="1746"/>
                </a:cxn>
                <a:cxn ang="0">
                  <a:pos x="2969" y="1992"/>
                </a:cxn>
                <a:cxn ang="0">
                  <a:pos x="2889" y="2231"/>
                </a:cxn>
                <a:cxn ang="0">
                  <a:pos x="2803" y="2435"/>
                </a:cxn>
                <a:cxn ang="0">
                  <a:pos x="2719" y="2573"/>
                </a:cxn>
                <a:cxn ang="0">
                  <a:pos x="2591" y="2718"/>
                </a:cxn>
                <a:cxn ang="0">
                  <a:pos x="2401" y="2880"/>
                </a:cxn>
                <a:cxn ang="0">
                  <a:pos x="2196" y="2995"/>
                </a:cxn>
                <a:cxn ang="0">
                  <a:pos x="2027" y="3073"/>
                </a:cxn>
                <a:cxn ang="0">
                  <a:pos x="1870" y="3116"/>
                </a:cxn>
                <a:cxn ang="0">
                  <a:pos x="1669" y="3144"/>
                </a:cxn>
                <a:cxn ang="0">
                  <a:pos x="1503" y="3154"/>
                </a:cxn>
                <a:cxn ang="0">
                  <a:pos x="1357" y="3149"/>
                </a:cxn>
                <a:cxn ang="0">
                  <a:pos x="1216" y="3128"/>
                </a:cxn>
                <a:cxn ang="0">
                  <a:pos x="1067" y="3091"/>
                </a:cxn>
                <a:cxn ang="0">
                  <a:pos x="896" y="3042"/>
                </a:cxn>
                <a:cxn ang="0">
                  <a:pos x="847" y="3021"/>
                </a:cxn>
                <a:cxn ang="0">
                  <a:pos x="794" y="3002"/>
                </a:cxn>
                <a:cxn ang="0">
                  <a:pos x="755" y="2984"/>
                </a:cxn>
                <a:cxn ang="0">
                  <a:pos x="623" y="2890"/>
                </a:cxn>
                <a:cxn ang="0">
                  <a:pos x="489" y="2770"/>
                </a:cxn>
                <a:cxn ang="0">
                  <a:pos x="377" y="2640"/>
                </a:cxn>
                <a:cxn ang="0">
                  <a:pos x="249" y="2445"/>
                </a:cxn>
                <a:cxn ang="0">
                  <a:pos x="145" y="2183"/>
                </a:cxn>
                <a:cxn ang="0">
                  <a:pos x="77" y="1908"/>
                </a:cxn>
                <a:cxn ang="0">
                  <a:pos x="31" y="1672"/>
                </a:cxn>
                <a:cxn ang="0">
                  <a:pos x="6" y="1455"/>
                </a:cxn>
                <a:cxn ang="0">
                  <a:pos x="2" y="1218"/>
                </a:cxn>
                <a:cxn ang="0">
                  <a:pos x="27" y="979"/>
                </a:cxn>
                <a:cxn ang="0">
                  <a:pos x="92" y="758"/>
                </a:cxn>
                <a:cxn ang="0">
                  <a:pos x="207" y="575"/>
                </a:cxn>
                <a:cxn ang="0">
                  <a:pos x="380" y="450"/>
                </a:cxn>
                <a:cxn ang="0">
                  <a:pos x="607" y="399"/>
                </a:cxn>
                <a:cxn ang="0">
                  <a:pos x="842" y="398"/>
                </a:cxn>
                <a:cxn ang="0">
                  <a:pos x="1072" y="385"/>
                </a:cxn>
                <a:cxn ang="0">
                  <a:pos x="1252" y="311"/>
                </a:cxn>
                <a:cxn ang="0">
                  <a:pos x="1404" y="176"/>
                </a:cxn>
                <a:cxn ang="0">
                  <a:pos x="1607" y="43"/>
                </a:cxn>
              </a:cxnLst>
              <a:rect l="0" t="0" r="r" b="b"/>
              <a:pathLst>
                <a:path w="3048" h="3154">
                  <a:moveTo>
                    <a:pt x="1720" y="5"/>
                  </a:moveTo>
                  <a:lnTo>
                    <a:pt x="1756" y="5"/>
                  </a:lnTo>
                  <a:lnTo>
                    <a:pt x="1792" y="4"/>
                  </a:lnTo>
                  <a:lnTo>
                    <a:pt x="1827" y="4"/>
                  </a:lnTo>
                  <a:lnTo>
                    <a:pt x="1863" y="2"/>
                  </a:lnTo>
                  <a:lnTo>
                    <a:pt x="1900" y="1"/>
                  </a:lnTo>
                  <a:lnTo>
                    <a:pt x="1935" y="0"/>
                  </a:lnTo>
                  <a:lnTo>
                    <a:pt x="1971" y="0"/>
                  </a:lnTo>
                  <a:lnTo>
                    <a:pt x="2006" y="1"/>
                  </a:lnTo>
                  <a:lnTo>
                    <a:pt x="2041" y="2"/>
                  </a:lnTo>
                  <a:lnTo>
                    <a:pt x="2076" y="4"/>
                  </a:lnTo>
                  <a:lnTo>
                    <a:pt x="2111" y="8"/>
                  </a:lnTo>
                  <a:lnTo>
                    <a:pt x="2145" y="12"/>
                  </a:lnTo>
                  <a:lnTo>
                    <a:pt x="2180" y="19"/>
                  </a:lnTo>
                  <a:lnTo>
                    <a:pt x="2214" y="28"/>
                  </a:lnTo>
                  <a:lnTo>
                    <a:pt x="2247" y="39"/>
                  </a:lnTo>
                  <a:lnTo>
                    <a:pt x="2281" y="51"/>
                  </a:lnTo>
                  <a:lnTo>
                    <a:pt x="2295" y="57"/>
                  </a:lnTo>
                  <a:lnTo>
                    <a:pt x="2309" y="64"/>
                  </a:lnTo>
                  <a:lnTo>
                    <a:pt x="2324" y="71"/>
                  </a:lnTo>
                  <a:lnTo>
                    <a:pt x="2339" y="79"/>
                  </a:lnTo>
                  <a:lnTo>
                    <a:pt x="2355" y="88"/>
                  </a:lnTo>
                  <a:lnTo>
                    <a:pt x="2371" y="96"/>
                  </a:lnTo>
                  <a:lnTo>
                    <a:pt x="2388" y="106"/>
                  </a:lnTo>
                  <a:lnTo>
                    <a:pt x="2406" y="117"/>
                  </a:lnTo>
                  <a:lnTo>
                    <a:pt x="2425" y="128"/>
                  </a:lnTo>
                  <a:lnTo>
                    <a:pt x="2444" y="141"/>
                  </a:lnTo>
                  <a:lnTo>
                    <a:pt x="2464" y="153"/>
                  </a:lnTo>
                  <a:lnTo>
                    <a:pt x="2485" y="167"/>
                  </a:lnTo>
                  <a:lnTo>
                    <a:pt x="2505" y="181"/>
                  </a:lnTo>
                  <a:lnTo>
                    <a:pt x="2528" y="197"/>
                  </a:lnTo>
                  <a:lnTo>
                    <a:pt x="2550" y="212"/>
                  </a:lnTo>
                  <a:lnTo>
                    <a:pt x="2574" y="229"/>
                  </a:lnTo>
                  <a:lnTo>
                    <a:pt x="2598" y="253"/>
                  </a:lnTo>
                  <a:lnTo>
                    <a:pt x="2623" y="275"/>
                  </a:lnTo>
                  <a:lnTo>
                    <a:pt x="2646" y="299"/>
                  </a:lnTo>
                  <a:lnTo>
                    <a:pt x="2672" y="322"/>
                  </a:lnTo>
                  <a:lnTo>
                    <a:pt x="2695" y="346"/>
                  </a:lnTo>
                  <a:lnTo>
                    <a:pt x="2720" y="370"/>
                  </a:lnTo>
                  <a:lnTo>
                    <a:pt x="2744" y="396"/>
                  </a:lnTo>
                  <a:lnTo>
                    <a:pt x="2768" y="424"/>
                  </a:lnTo>
                  <a:lnTo>
                    <a:pt x="2792" y="454"/>
                  </a:lnTo>
                  <a:lnTo>
                    <a:pt x="2815" y="486"/>
                  </a:lnTo>
                  <a:lnTo>
                    <a:pt x="2839" y="521"/>
                  </a:lnTo>
                  <a:lnTo>
                    <a:pt x="2861" y="559"/>
                  </a:lnTo>
                  <a:lnTo>
                    <a:pt x="2882" y="599"/>
                  </a:lnTo>
                  <a:lnTo>
                    <a:pt x="2903" y="644"/>
                  </a:lnTo>
                  <a:lnTo>
                    <a:pt x="2924" y="691"/>
                  </a:lnTo>
                  <a:lnTo>
                    <a:pt x="2944" y="744"/>
                  </a:lnTo>
                  <a:lnTo>
                    <a:pt x="2958" y="788"/>
                  </a:lnTo>
                  <a:lnTo>
                    <a:pt x="2972" y="831"/>
                  </a:lnTo>
                  <a:lnTo>
                    <a:pt x="2984" y="876"/>
                  </a:lnTo>
                  <a:lnTo>
                    <a:pt x="2995" y="922"/>
                  </a:lnTo>
                  <a:lnTo>
                    <a:pt x="3005" y="968"/>
                  </a:lnTo>
                  <a:lnTo>
                    <a:pt x="3013" y="1014"/>
                  </a:lnTo>
                  <a:lnTo>
                    <a:pt x="3022" y="1060"/>
                  </a:lnTo>
                  <a:lnTo>
                    <a:pt x="3029" y="1108"/>
                  </a:lnTo>
                  <a:lnTo>
                    <a:pt x="3034" y="1155"/>
                  </a:lnTo>
                  <a:lnTo>
                    <a:pt x="3040" y="1204"/>
                  </a:lnTo>
                  <a:lnTo>
                    <a:pt x="3044" y="1251"/>
                  </a:lnTo>
                  <a:lnTo>
                    <a:pt x="3046" y="1300"/>
                  </a:lnTo>
                  <a:lnTo>
                    <a:pt x="3048" y="1349"/>
                  </a:lnTo>
                  <a:lnTo>
                    <a:pt x="3048" y="1398"/>
                  </a:lnTo>
                  <a:lnTo>
                    <a:pt x="3047" y="1448"/>
                  </a:lnTo>
                  <a:lnTo>
                    <a:pt x="3046" y="1497"/>
                  </a:lnTo>
                  <a:lnTo>
                    <a:pt x="3043" y="1548"/>
                  </a:lnTo>
                  <a:lnTo>
                    <a:pt x="3040" y="1597"/>
                  </a:lnTo>
                  <a:lnTo>
                    <a:pt x="3034" y="1647"/>
                  </a:lnTo>
                  <a:lnTo>
                    <a:pt x="3029" y="1696"/>
                  </a:lnTo>
                  <a:lnTo>
                    <a:pt x="3022" y="1746"/>
                  </a:lnTo>
                  <a:lnTo>
                    <a:pt x="3013" y="1795"/>
                  </a:lnTo>
                  <a:lnTo>
                    <a:pt x="3004" y="1845"/>
                  </a:lnTo>
                  <a:lnTo>
                    <a:pt x="2993" y="1894"/>
                  </a:lnTo>
                  <a:lnTo>
                    <a:pt x="2981" y="1943"/>
                  </a:lnTo>
                  <a:lnTo>
                    <a:pt x="2969" y="1992"/>
                  </a:lnTo>
                  <a:lnTo>
                    <a:pt x="2955" y="2039"/>
                  </a:lnTo>
                  <a:lnTo>
                    <a:pt x="2941" y="2088"/>
                  </a:lnTo>
                  <a:lnTo>
                    <a:pt x="2924" y="2136"/>
                  </a:lnTo>
                  <a:lnTo>
                    <a:pt x="2907" y="2183"/>
                  </a:lnTo>
                  <a:lnTo>
                    <a:pt x="2889" y="2231"/>
                  </a:lnTo>
                  <a:lnTo>
                    <a:pt x="2870" y="2277"/>
                  </a:lnTo>
                  <a:lnTo>
                    <a:pt x="2852" y="2323"/>
                  </a:lnTo>
                  <a:lnTo>
                    <a:pt x="2835" y="2365"/>
                  </a:lnTo>
                  <a:lnTo>
                    <a:pt x="2819" y="2401"/>
                  </a:lnTo>
                  <a:lnTo>
                    <a:pt x="2803" y="2435"/>
                  </a:lnTo>
                  <a:lnTo>
                    <a:pt x="2787" y="2465"/>
                  </a:lnTo>
                  <a:lnTo>
                    <a:pt x="2772" y="2495"/>
                  </a:lnTo>
                  <a:lnTo>
                    <a:pt x="2755" y="2521"/>
                  </a:lnTo>
                  <a:lnTo>
                    <a:pt x="2739" y="2546"/>
                  </a:lnTo>
                  <a:lnTo>
                    <a:pt x="2719" y="2573"/>
                  </a:lnTo>
                  <a:lnTo>
                    <a:pt x="2698" y="2598"/>
                  </a:lnTo>
                  <a:lnTo>
                    <a:pt x="2676" y="2626"/>
                  </a:lnTo>
                  <a:lnTo>
                    <a:pt x="2651" y="2654"/>
                  </a:lnTo>
                  <a:lnTo>
                    <a:pt x="2623" y="2685"/>
                  </a:lnTo>
                  <a:lnTo>
                    <a:pt x="2591" y="2718"/>
                  </a:lnTo>
                  <a:lnTo>
                    <a:pt x="2557" y="2756"/>
                  </a:lnTo>
                  <a:lnTo>
                    <a:pt x="2518" y="2797"/>
                  </a:lnTo>
                  <a:lnTo>
                    <a:pt x="2480" y="2826"/>
                  </a:lnTo>
                  <a:lnTo>
                    <a:pt x="2441" y="2854"/>
                  </a:lnTo>
                  <a:lnTo>
                    <a:pt x="2401" y="2880"/>
                  </a:lnTo>
                  <a:lnTo>
                    <a:pt x="2360" y="2907"/>
                  </a:lnTo>
                  <a:lnTo>
                    <a:pt x="2318" y="2931"/>
                  </a:lnTo>
                  <a:lnTo>
                    <a:pt x="2277" y="2953"/>
                  </a:lnTo>
                  <a:lnTo>
                    <a:pt x="2236" y="2975"/>
                  </a:lnTo>
                  <a:lnTo>
                    <a:pt x="2196" y="2995"/>
                  </a:lnTo>
                  <a:lnTo>
                    <a:pt x="2158" y="3014"/>
                  </a:lnTo>
                  <a:lnTo>
                    <a:pt x="2120" y="3031"/>
                  </a:lnTo>
                  <a:lnTo>
                    <a:pt x="2087" y="3047"/>
                  </a:lnTo>
                  <a:lnTo>
                    <a:pt x="2055" y="3061"/>
                  </a:lnTo>
                  <a:lnTo>
                    <a:pt x="2027" y="3073"/>
                  </a:lnTo>
                  <a:lnTo>
                    <a:pt x="2002" y="3084"/>
                  </a:lnTo>
                  <a:lnTo>
                    <a:pt x="1981" y="3094"/>
                  </a:lnTo>
                  <a:lnTo>
                    <a:pt x="1964" y="3101"/>
                  </a:lnTo>
                  <a:lnTo>
                    <a:pt x="1917" y="3109"/>
                  </a:lnTo>
                  <a:lnTo>
                    <a:pt x="1870" y="3116"/>
                  </a:lnTo>
                  <a:lnTo>
                    <a:pt x="1827" y="3123"/>
                  </a:lnTo>
                  <a:lnTo>
                    <a:pt x="1785" y="3130"/>
                  </a:lnTo>
                  <a:lnTo>
                    <a:pt x="1745" y="3136"/>
                  </a:lnTo>
                  <a:lnTo>
                    <a:pt x="1707" y="3140"/>
                  </a:lnTo>
                  <a:lnTo>
                    <a:pt x="1669" y="3144"/>
                  </a:lnTo>
                  <a:lnTo>
                    <a:pt x="1635" y="3147"/>
                  </a:lnTo>
                  <a:lnTo>
                    <a:pt x="1600" y="3150"/>
                  </a:lnTo>
                  <a:lnTo>
                    <a:pt x="1566" y="3153"/>
                  </a:lnTo>
                  <a:lnTo>
                    <a:pt x="1534" y="3154"/>
                  </a:lnTo>
                  <a:lnTo>
                    <a:pt x="1503" y="3154"/>
                  </a:lnTo>
                  <a:lnTo>
                    <a:pt x="1473" y="3154"/>
                  </a:lnTo>
                  <a:lnTo>
                    <a:pt x="1442" y="3154"/>
                  </a:lnTo>
                  <a:lnTo>
                    <a:pt x="1413" y="3153"/>
                  </a:lnTo>
                  <a:lnTo>
                    <a:pt x="1385" y="3151"/>
                  </a:lnTo>
                  <a:lnTo>
                    <a:pt x="1357" y="3149"/>
                  </a:lnTo>
                  <a:lnTo>
                    <a:pt x="1328" y="3146"/>
                  </a:lnTo>
                  <a:lnTo>
                    <a:pt x="1300" y="3142"/>
                  </a:lnTo>
                  <a:lnTo>
                    <a:pt x="1272" y="3137"/>
                  </a:lnTo>
                  <a:lnTo>
                    <a:pt x="1244" y="3133"/>
                  </a:lnTo>
                  <a:lnTo>
                    <a:pt x="1216" y="3128"/>
                  </a:lnTo>
                  <a:lnTo>
                    <a:pt x="1187" y="3121"/>
                  </a:lnTo>
                  <a:lnTo>
                    <a:pt x="1157" y="3115"/>
                  </a:lnTo>
                  <a:lnTo>
                    <a:pt x="1128" y="3108"/>
                  </a:lnTo>
                  <a:lnTo>
                    <a:pt x="1099" y="3100"/>
                  </a:lnTo>
                  <a:lnTo>
                    <a:pt x="1067" y="3091"/>
                  </a:lnTo>
                  <a:lnTo>
                    <a:pt x="1034" y="3083"/>
                  </a:lnTo>
                  <a:lnTo>
                    <a:pt x="1002" y="3073"/>
                  </a:lnTo>
                  <a:lnTo>
                    <a:pt x="967" y="3063"/>
                  </a:lnTo>
                  <a:lnTo>
                    <a:pt x="933" y="3054"/>
                  </a:lnTo>
                  <a:lnTo>
                    <a:pt x="896" y="3042"/>
                  </a:lnTo>
                  <a:lnTo>
                    <a:pt x="887" y="3041"/>
                  </a:lnTo>
                  <a:lnTo>
                    <a:pt x="877" y="3038"/>
                  </a:lnTo>
                  <a:lnTo>
                    <a:pt x="867" y="3033"/>
                  </a:lnTo>
                  <a:lnTo>
                    <a:pt x="859" y="3027"/>
                  </a:lnTo>
                  <a:lnTo>
                    <a:pt x="847" y="3021"/>
                  </a:lnTo>
                  <a:lnTo>
                    <a:pt x="836" y="3016"/>
                  </a:lnTo>
                  <a:lnTo>
                    <a:pt x="822" y="3013"/>
                  </a:lnTo>
                  <a:lnTo>
                    <a:pt x="807" y="3012"/>
                  </a:lnTo>
                  <a:lnTo>
                    <a:pt x="801" y="3006"/>
                  </a:lnTo>
                  <a:lnTo>
                    <a:pt x="794" y="3002"/>
                  </a:lnTo>
                  <a:lnTo>
                    <a:pt x="786" y="2996"/>
                  </a:lnTo>
                  <a:lnTo>
                    <a:pt x="779" y="2992"/>
                  </a:lnTo>
                  <a:lnTo>
                    <a:pt x="771" y="2989"/>
                  </a:lnTo>
                  <a:lnTo>
                    <a:pt x="762" y="2987"/>
                  </a:lnTo>
                  <a:lnTo>
                    <a:pt x="755" y="2984"/>
                  </a:lnTo>
                  <a:lnTo>
                    <a:pt x="750" y="2984"/>
                  </a:lnTo>
                  <a:lnTo>
                    <a:pt x="716" y="2960"/>
                  </a:lnTo>
                  <a:lnTo>
                    <a:pt x="684" y="2938"/>
                  </a:lnTo>
                  <a:lnTo>
                    <a:pt x="653" y="2914"/>
                  </a:lnTo>
                  <a:lnTo>
                    <a:pt x="623" y="2890"/>
                  </a:lnTo>
                  <a:lnTo>
                    <a:pt x="595" y="2866"/>
                  </a:lnTo>
                  <a:lnTo>
                    <a:pt x="567" y="2843"/>
                  </a:lnTo>
                  <a:lnTo>
                    <a:pt x="540" y="2819"/>
                  </a:lnTo>
                  <a:lnTo>
                    <a:pt x="514" y="2795"/>
                  </a:lnTo>
                  <a:lnTo>
                    <a:pt x="489" y="2770"/>
                  </a:lnTo>
                  <a:lnTo>
                    <a:pt x="465" y="2745"/>
                  </a:lnTo>
                  <a:lnTo>
                    <a:pt x="441" y="2720"/>
                  </a:lnTo>
                  <a:lnTo>
                    <a:pt x="419" y="2693"/>
                  </a:lnTo>
                  <a:lnTo>
                    <a:pt x="398" y="2667"/>
                  </a:lnTo>
                  <a:lnTo>
                    <a:pt x="377" y="2640"/>
                  </a:lnTo>
                  <a:lnTo>
                    <a:pt x="356" y="2614"/>
                  </a:lnTo>
                  <a:lnTo>
                    <a:pt x="337" y="2586"/>
                  </a:lnTo>
                  <a:lnTo>
                    <a:pt x="305" y="2541"/>
                  </a:lnTo>
                  <a:lnTo>
                    <a:pt x="275" y="2493"/>
                  </a:lnTo>
                  <a:lnTo>
                    <a:pt x="249" y="2445"/>
                  </a:lnTo>
                  <a:lnTo>
                    <a:pt x="225" y="2394"/>
                  </a:lnTo>
                  <a:lnTo>
                    <a:pt x="203" y="2344"/>
                  </a:lnTo>
                  <a:lnTo>
                    <a:pt x="182" y="2291"/>
                  </a:lnTo>
                  <a:lnTo>
                    <a:pt x="164" y="2238"/>
                  </a:lnTo>
                  <a:lnTo>
                    <a:pt x="145" y="2183"/>
                  </a:lnTo>
                  <a:lnTo>
                    <a:pt x="130" y="2129"/>
                  </a:lnTo>
                  <a:lnTo>
                    <a:pt x="115" y="2073"/>
                  </a:lnTo>
                  <a:lnTo>
                    <a:pt x="101" y="2018"/>
                  </a:lnTo>
                  <a:lnTo>
                    <a:pt x="88" y="1963"/>
                  </a:lnTo>
                  <a:lnTo>
                    <a:pt x="77" y="1908"/>
                  </a:lnTo>
                  <a:lnTo>
                    <a:pt x="66" y="1854"/>
                  </a:lnTo>
                  <a:lnTo>
                    <a:pt x="55" y="1800"/>
                  </a:lnTo>
                  <a:lnTo>
                    <a:pt x="44" y="1747"/>
                  </a:lnTo>
                  <a:lnTo>
                    <a:pt x="37" y="1711"/>
                  </a:lnTo>
                  <a:lnTo>
                    <a:pt x="31" y="1672"/>
                  </a:lnTo>
                  <a:lnTo>
                    <a:pt x="24" y="1631"/>
                  </a:lnTo>
                  <a:lnTo>
                    <a:pt x="18" y="1590"/>
                  </a:lnTo>
                  <a:lnTo>
                    <a:pt x="14" y="1546"/>
                  </a:lnTo>
                  <a:lnTo>
                    <a:pt x="10" y="1502"/>
                  </a:lnTo>
                  <a:lnTo>
                    <a:pt x="6" y="1455"/>
                  </a:lnTo>
                  <a:lnTo>
                    <a:pt x="3" y="1409"/>
                  </a:lnTo>
                  <a:lnTo>
                    <a:pt x="2" y="1362"/>
                  </a:lnTo>
                  <a:lnTo>
                    <a:pt x="0" y="1314"/>
                  </a:lnTo>
                  <a:lnTo>
                    <a:pt x="0" y="1267"/>
                  </a:lnTo>
                  <a:lnTo>
                    <a:pt x="2" y="1218"/>
                  </a:lnTo>
                  <a:lnTo>
                    <a:pt x="5" y="1170"/>
                  </a:lnTo>
                  <a:lnTo>
                    <a:pt x="7" y="1122"/>
                  </a:lnTo>
                  <a:lnTo>
                    <a:pt x="13" y="1074"/>
                  </a:lnTo>
                  <a:lnTo>
                    <a:pt x="20" y="1027"/>
                  </a:lnTo>
                  <a:lnTo>
                    <a:pt x="27" y="979"/>
                  </a:lnTo>
                  <a:lnTo>
                    <a:pt x="37" y="933"/>
                  </a:lnTo>
                  <a:lnTo>
                    <a:pt x="48" y="887"/>
                  </a:lnTo>
                  <a:lnTo>
                    <a:pt x="60" y="844"/>
                  </a:lnTo>
                  <a:lnTo>
                    <a:pt x="76" y="800"/>
                  </a:lnTo>
                  <a:lnTo>
                    <a:pt x="92" y="758"/>
                  </a:lnTo>
                  <a:lnTo>
                    <a:pt x="111" y="718"/>
                  </a:lnTo>
                  <a:lnTo>
                    <a:pt x="132" y="679"/>
                  </a:lnTo>
                  <a:lnTo>
                    <a:pt x="154" y="642"/>
                  </a:lnTo>
                  <a:lnTo>
                    <a:pt x="179" y="607"/>
                  </a:lnTo>
                  <a:lnTo>
                    <a:pt x="207" y="575"/>
                  </a:lnTo>
                  <a:lnTo>
                    <a:pt x="236" y="545"/>
                  </a:lnTo>
                  <a:lnTo>
                    <a:pt x="268" y="517"/>
                  </a:lnTo>
                  <a:lnTo>
                    <a:pt x="303" y="491"/>
                  </a:lnTo>
                  <a:lnTo>
                    <a:pt x="339" y="469"/>
                  </a:lnTo>
                  <a:lnTo>
                    <a:pt x="380" y="450"/>
                  </a:lnTo>
                  <a:lnTo>
                    <a:pt x="425" y="433"/>
                  </a:lnTo>
                  <a:lnTo>
                    <a:pt x="469" y="419"/>
                  </a:lnTo>
                  <a:lnTo>
                    <a:pt x="515" y="409"/>
                  </a:lnTo>
                  <a:lnTo>
                    <a:pt x="561" y="403"/>
                  </a:lnTo>
                  <a:lnTo>
                    <a:pt x="607" y="399"/>
                  </a:lnTo>
                  <a:lnTo>
                    <a:pt x="655" y="396"/>
                  </a:lnTo>
                  <a:lnTo>
                    <a:pt x="701" y="396"/>
                  </a:lnTo>
                  <a:lnTo>
                    <a:pt x="748" y="396"/>
                  </a:lnTo>
                  <a:lnTo>
                    <a:pt x="796" y="398"/>
                  </a:lnTo>
                  <a:lnTo>
                    <a:pt x="842" y="398"/>
                  </a:lnTo>
                  <a:lnTo>
                    <a:pt x="889" y="398"/>
                  </a:lnTo>
                  <a:lnTo>
                    <a:pt x="935" y="398"/>
                  </a:lnTo>
                  <a:lnTo>
                    <a:pt x="981" y="396"/>
                  </a:lnTo>
                  <a:lnTo>
                    <a:pt x="1028" y="392"/>
                  </a:lnTo>
                  <a:lnTo>
                    <a:pt x="1072" y="385"/>
                  </a:lnTo>
                  <a:lnTo>
                    <a:pt x="1117" y="376"/>
                  </a:lnTo>
                  <a:lnTo>
                    <a:pt x="1155" y="366"/>
                  </a:lnTo>
                  <a:lnTo>
                    <a:pt x="1188" y="350"/>
                  </a:lnTo>
                  <a:lnTo>
                    <a:pt x="1221" y="332"/>
                  </a:lnTo>
                  <a:lnTo>
                    <a:pt x="1252" y="311"/>
                  </a:lnTo>
                  <a:lnTo>
                    <a:pt x="1282" y="286"/>
                  </a:lnTo>
                  <a:lnTo>
                    <a:pt x="1311" y="261"/>
                  </a:lnTo>
                  <a:lnTo>
                    <a:pt x="1342" y="233"/>
                  </a:lnTo>
                  <a:lnTo>
                    <a:pt x="1372" y="205"/>
                  </a:lnTo>
                  <a:lnTo>
                    <a:pt x="1404" y="176"/>
                  </a:lnTo>
                  <a:lnTo>
                    <a:pt x="1438" y="146"/>
                  </a:lnTo>
                  <a:lnTo>
                    <a:pt x="1475" y="118"/>
                  </a:lnTo>
                  <a:lnTo>
                    <a:pt x="1515" y="92"/>
                  </a:lnTo>
                  <a:lnTo>
                    <a:pt x="1559" y="65"/>
                  </a:lnTo>
                  <a:lnTo>
                    <a:pt x="1607" y="43"/>
                  </a:lnTo>
                  <a:lnTo>
                    <a:pt x="1661" y="22"/>
                  </a:lnTo>
                  <a:lnTo>
                    <a:pt x="1720" y="5"/>
                  </a:lnTo>
                  <a:close/>
                </a:path>
              </a:pathLst>
            </a:custGeom>
            <a:solidFill>
              <a:srgbClr val="FFB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113"/>
            <p:cNvSpPr>
              <a:spLocks/>
            </p:cNvSpPr>
            <p:nvPr/>
          </p:nvSpPr>
          <p:spPr bwMode="auto">
            <a:xfrm>
              <a:off x="2963" y="1413"/>
              <a:ext cx="1501" cy="1554"/>
            </a:xfrm>
            <a:custGeom>
              <a:avLst/>
              <a:gdLst/>
              <a:ahLst/>
              <a:cxnLst>
                <a:cxn ang="0">
                  <a:pos x="1836" y="3"/>
                </a:cxn>
                <a:cxn ang="0">
                  <a:pos x="2011" y="2"/>
                </a:cxn>
                <a:cxn ang="0">
                  <a:pos x="2180" y="27"/>
                </a:cxn>
                <a:cxn ang="0">
                  <a:pos x="2290" y="69"/>
                </a:cxn>
                <a:cxn ang="0">
                  <a:pos x="2371" y="115"/>
                </a:cxn>
                <a:cxn ang="0">
                  <a:pos x="2469" y="178"/>
                </a:cxn>
                <a:cxn ang="0">
                  <a:pos x="2583" y="271"/>
                </a:cxn>
                <a:cxn ang="0">
                  <a:pos x="2703" y="390"/>
                </a:cxn>
                <a:cxn ang="0">
                  <a:pos x="2818" y="549"/>
                </a:cxn>
                <a:cxn ang="0">
                  <a:pos x="2912" y="774"/>
                </a:cxn>
                <a:cxn ang="0">
                  <a:pos x="2968" y="998"/>
                </a:cxn>
                <a:cxn ang="0">
                  <a:pos x="2998" y="1232"/>
                </a:cxn>
                <a:cxn ang="0">
                  <a:pos x="3000" y="1474"/>
                </a:cxn>
                <a:cxn ang="0">
                  <a:pos x="2975" y="1719"/>
                </a:cxn>
                <a:cxn ang="0">
                  <a:pos x="2925" y="1962"/>
                </a:cxn>
                <a:cxn ang="0">
                  <a:pos x="2847" y="2196"/>
                </a:cxn>
                <a:cxn ang="0">
                  <a:pos x="2762" y="2398"/>
                </a:cxn>
                <a:cxn ang="0">
                  <a:pos x="2678" y="2534"/>
                </a:cxn>
                <a:cxn ang="0">
                  <a:pos x="2552" y="2677"/>
                </a:cxn>
                <a:cxn ang="0">
                  <a:pos x="2364" y="2836"/>
                </a:cxn>
                <a:cxn ang="0">
                  <a:pos x="2163" y="2951"/>
                </a:cxn>
                <a:cxn ang="0">
                  <a:pos x="1997" y="3028"/>
                </a:cxn>
                <a:cxn ang="0">
                  <a:pos x="1843" y="3071"/>
                </a:cxn>
                <a:cxn ang="0">
                  <a:pos x="1645" y="3097"/>
                </a:cxn>
                <a:cxn ang="0">
                  <a:pos x="1481" y="3107"/>
                </a:cxn>
                <a:cxn ang="0">
                  <a:pos x="1335" y="3102"/>
                </a:cxn>
                <a:cxn ang="0">
                  <a:pos x="1197" y="3081"/>
                </a:cxn>
                <a:cxn ang="0">
                  <a:pos x="1051" y="3046"/>
                </a:cxn>
                <a:cxn ang="0">
                  <a:pos x="883" y="2997"/>
                </a:cxn>
                <a:cxn ang="0">
                  <a:pos x="834" y="2976"/>
                </a:cxn>
                <a:cxn ang="0">
                  <a:pos x="783" y="2956"/>
                </a:cxn>
                <a:cxn ang="0">
                  <a:pos x="744" y="2941"/>
                </a:cxn>
                <a:cxn ang="0">
                  <a:pos x="614" y="2847"/>
                </a:cxn>
                <a:cxn ang="0">
                  <a:pos x="481" y="2727"/>
                </a:cxn>
                <a:cxn ang="0">
                  <a:pos x="371" y="2600"/>
                </a:cxn>
                <a:cxn ang="0">
                  <a:pos x="245" y="2409"/>
                </a:cxn>
                <a:cxn ang="0">
                  <a:pos x="144" y="2150"/>
                </a:cxn>
                <a:cxn ang="0">
                  <a:pos x="75" y="1881"/>
                </a:cxn>
                <a:cxn ang="0">
                  <a:pos x="31" y="1647"/>
                </a:cxn>
                <a:cxn ang="0">
                  <a:pos x="5" y="1434"/>
                </a:cxn>
                <a:cxn ang="0">
                  <a:pos x="1" y="1200"/>
                </a:cxn>
                <a:cxn ang="0">
                  <a:pos x="26" y="964"/>
                </a:cxn>
                <a:cxn ang="0">
                  <a:pos x="91" y="746"/>
                </a:cxn>
                <a:cxn ang="0">
                  <a:pos x="204" y="566"/>
                </a:cxn>
                <a:cxn ang="0">
                  <a:pos x="374" y="443"/>
                </a:cxn>
                <a:cxn ang="0">
                  <a:pos x="599" y="393"/>
                </a:cxn>
                <a:cxn ang="0">
                  <a:pos x="830" y="393"/>
                </a:cxn>
                <a:cxn ang="0">
                  <a:pos x="1056" y="380"/>
                </a:cxn>
                <a:cxn ang="0">
                  <a:pos x="1234" y="306"/>
                </a:cxn>
                <a:cxn ang="0">
                  <a:pos x="1384" y="172"/>
                </a:cxn>
                <a:cxn ang="0">
                  <a:pos x="1585" y="42"/>
                </a:cxn>
              </a:cxnLst>
              <a:rect l="0" t="0" r="r" b="b"/>
              <a:pathLst>
                <a:path w="3002" h="3107">
                  <a:moveTo>
                    <a:pt x="1696" y="6"/>
                  </a:moveTo>
                  <a:lnTo>
                    <a:pt x="1730" y="6"/>
                  </a:lnTo>
                  <a:lnTo>
                    <a:pt x="1767" y="4"/>
                  </a:lnTo>
                  <a:lnTo>
                    <a:pt x="1802" y="3"/>
                  </a:lnTo>
                  <a:lnTo>
                    <a:pt x="1836" y="3"/>
                  </a:lnTo>
                  <a:lnTo>
                    <a:pt x="1871" y="2"/>
                  </a:lnTo>
                  <a:lnTo>
                    <a:pt x="1906" y="0"/>
                  </a:lnTo>
                  <a:lnTo>
                    <a:pt x="1941" y="0"/>
                  </a:lnTo>
                  <a:lnTo>
                    <a:pt x="1976" y="0"/>
                  </a:lnTo>
                  <a:lnTo>
                    <a:pt x="2011" y="2"/>
                  </a:lnTo>
                  <a:lnTo>
                    <a:pt x="2044" y="4"/>
                  </a:lnTo>
                  <a:lnTo>
                    <a:pt x="2079" y="7"/>
                  </a:lnTo>
                  <a:lnTo>
                    <a:pt x="2113" y="13"/>
                  </a:lnTo>
                  <a:lnTo>
                    <a:pt x="2146" y="18"/>
                  </a:lnTo>
                  <a:lnTo>
                    <a:pt x="2180" y="27"/>
                  </a:lnTo>
                  <a:lnTo>
                    <a:pt x="2213" y="37"/>
                  </a:lnTo>
                  <a:lnTo>
                    <a:pt x="2247" y="49"/>
                  </a:lnTo>
                  <a:lnTo>
                    <a:pt x="2261" y="55"/>
                  </a:lnTo>
                  <a:lnTo>
                    <a:pt x="2275" y="62"/>
                  </a:lnTo>
                  <a:lnTo>
                    <a:pt x="2290" y="69"/>
                  </a:lnTo>
                  <a:lnTo>
                    <a:pt x="2305" y="77"/>
                  </a:lnTo>
                  <a:lnTo>
                    <a:pt x="2321" y="85"/>
                  </a:lnTo>
                  <a:lnTo>
                    <a:pt x="2337" y="95"/>
                  </a:lnTo>
                  <a:lnTo>
                    <a:pt x="2354" y="105"/>
                  </a:lnTo>
                  <a:lnTo>
                    <a:pt x="2371" y="115"/>
                  </a:lnTo>
                  <a:lnTo>
                    <a:pt x="2389" y="126"/>
                  </a:lnTo>
                  <a:lnTo>
                    <a:pt x="2409" y="139"/>
                  </a:lnTo>
                  <a:lnTo>
                    <a:pt x="2428" y="151"/>
                  </a:lnTo>
                  <a:lnTo>
                    <a:pt x="2448" y="164"/>
                  </a:lnTo>
                  <a:lnTo>
                    <a:pt x="2469" y="178"/>
                  </a:lnTo>
                  <a:lnTo>
                    <a:pt x="2490" y="193"/>
                  </a:lnTo>
                  <a:lnTo>
                    <a:pt x="2512" y="208"/>
                  </a:lnTo>
                  <a:lnTo>
                    <a:pt x="2536" y="225"/>
                  </a:lnTo>
                  <a:lnTo>
                    <a:pt x="2559" y="248"/>
                  </a:lnTo>
                  <a:lnTo>
                    <a:pt x="2583" y="271"/>
                  </a:lnTo>
                  <a:lnTo>
                    <a:pt x="2608" y="294"/>
                  </a:lnTo>
                  <a:lnTo>
                    <a:pt x="2632" y="316"/>
                  </a:lnTo>
                  <a:lnTo>
                    <a:pt x="2656" y="340"/>
                  </a:lnTo>
                  <a:lnTo>
                    <a:pt x="2679" y="365"/>
                  </a:lnTo>
                  <a:lnTo>
                    <a:pt x="2703" y="390"/>
                  </a:lnTo>
                  <a:lnTo>
                    <a:pt x="2727" y="418"/>
                  </a:lnTo>
                  <a:lnTo>
                    <a:pt x="2751" y="447"/>
                  </a:lnTo>
                  <a:lnTo>
                    <a:pt x="2773" y="478"/>
                  </a:lnTo>
                  <a:lnTo>
                    <a:pt x="2795" y="512"/>
                  </a:lnTo>
                  <a:lnTo>
                    <a:pt x="2818" y="549"/>
                  </a:lnTo>
                  <a:lnTo>
                    <a:pt x="2839" y="590"/>
                  </a:lnTo>
                  <a:lnTo>
                    <a:pt x="2859" y="633"/>
                  </a:lnTo>
                  <a:lnTo>
                    <a:pt x="2879" y="681"/>
                  </a:lnTo>
                  <a:lnTo>
                    <a:pt x="2899" y="732"/>
                  </a:lnTo>
                  <a:lnTo>
                    <a:pt x="2912" y="774"/>
                  </a:lnTo>
                  <a:lnTo>
                    <a:pt x="2926" y="818"/>
                  </a:lnTo>
                  <a:lnTo>
                    <a:pt x="2938" y="862"/>
                  </a:lnTo>
                  <a:lnTo>
                    <a:pt x="2949" y="907"/>
                  </a:lnTo>
                  <a:lnTo>
                    <a:pt x="2960" y="952"/>
                  </a:lnTo>
                  <a:lnTo>
                    <a:pt x="2968" y="998"/>
                  </a:lnTo>
                  <a:lnTo>
                    <a:pt x="2977" y="1044"/>
                  </a:lnTo>
                  <a:lnTo>
                    <a:pt x="2984" y="1090"/>
                  </a:lnTo>
                  <a:lnTo>
                    <a:pt x="2989" y="1137"/>
                  </a:lnTo>
                  <a:lnTo>
                    <a:pt x="2993" y="1185"/>
                  </a:lnTo>
                  <a:lnTo>
                    <a:pt x="2998" y="1232"/>
                  </a:lnTo>
                  <a:lnTo>
                    <a:pt x="3000" y="1280"/>
                  </a:lnTo>
                  <a:lnTo>
                    <a:pt x="3002" y="1329"/>
                  </a:lnTo>
                  <a:lnTo>
                    <a:pt x="3002" y="1376"/>
                  </a:lnTo>
                  <a:lnTo>
                    <a:pt x="3002" y="1425"/>
                  </a:lnTo>
                  <a:lnTo>
                    <a:pt x="3000" y="1474"/>
                  </a:lnTo>
                  <a:lnTo>
                    <a:pt x="2998" y="1523"/>
                  </a:lnTo>
                  <a:lnTo>
                    <a:pt x="2993" y="1572"/>
                  </a:lnTo>
                  <a:lnTo>
                    <a:pt x="2989" y="1621"/>
                  </a:lnTo>
                  <a:lnTo>
                    <a:pt x="2982" y="1670"/>
                  </a:lnTo>
                  <a:lnTo>
                    <a:pt x="2975" y="1719"/>
                  </a:lnTo>
                  <a:lnTo>
                    <a:pt x="2968" y="1768"/>
                  </a:lnTo>
                  <a:lnTo>
                    <a:pt x="2959" y="1816"/>
                  </a:lnTo>
                  <a:lnTo>
                    <a:pt x="2949" y="1865"/>
                  </a:lnTo>
                  <a:lnTo>
                    <a:pt x="2938" y="1914"/>
                  </a:lnTo>
                  <a:lnTo>
                    <a:pt x="2925" y="1962"/>
                  </a:lnTo>
                  <a:lnTo>
                    <a:pt x="2911" y="2009"/>
                  </a:lnTo>
                  <a:lnTo>
                    <a:pt x="2897" y="2057"/>
                  </a:lnTo>
                  <a:lnTo>
                    <a:pt x="2880" y="2104"/>
                  </a:lnTo>
                  <a:lnTo>
                    <a:pt x="2864" y="2150"/>
                  </a:lnTo>
                  <a:lnTo>
                    <a:pt x="2847" y="2196"/>
                  </a:lnTo>
                  <a:lnTo>
                    <a:pt x="2827" y="2243"/>
                  </a:lnTo>
                  <a:lnTo>
                    <a:pt x="2809" y="2287"/>
                  </a:lnTo>
                  <a:lnTo>
                    <a:pt x="2792" y="2329"/>
                  </a:lnTo>
                  <a:lnTo>
                    <a:pt x="2777" y="2365"/>
                  </a:lnTo>
                  <a:lnTo>
                    <a:pt x="2762" y="2398"/>
                  </a:lnTo>
                  <a:lnTo>
                    <a:pt x="2746" y="2428"/>
                  </a:lnTo>
                  <a:lnTo>
                    <a:pt x="2731" y="2456"/>
                  </a:lnTo>
                  <a:lnTo>
                    <a:pt x="2714" y="2483"/>
                  </a:lnTo>
                  <a:lnTo>
                    <a:pt x="2698" y="2508"/>
                  </a:lnTo>
                  <a:lnTo>
                    <a:pt x="2678" y="2534"/>
                  </a:lnTo>
                  <a:lnTo>
                    <a:pt x="2658" y="2560"/>
                  </a:lnTo>
                  <a:lnTo>
                    <a:pt x="2635" y="2586"/>
                  </a:lnTo>
                  <a:lnTo>
                    <a:pt x="2611" y="2614"/>
                  </a:lnTo>
                  <a:lnTo>
                    <a:pt x="2583" y="2643"/>
                  </a:lnTo>
                  <a:lnTo>
                    <a:pt x="2552" y="2677"/>
                  </a:lnTo>
                  <a:lnTo>
                    <a:pt x="2518" y="2713"/>
                  </a:lnTo>
                  <a:lnTo>
                    <a:pt x="2480" y="2754"/>
                  </a:lnTo>
                  <a:lnTo>
                    <a:pt x="2442" y="2783"/>
                  </a:lnTo>
                  <a:lnTo>
                    <a:pt x="2404" y="2810"/>
                  </a:lnTo>
                  <a:lnTo>
                    <a:pt x="2364" y="2836"/>
                  </a:lnTo>
                  <a:lnTo>
                    <a:pt x="2324" y="2861"/>
                  </a:lnTo>
                  <a:lnTo>
                    <a:pt x="2283" y="2887"/>
                  </a:lnTo>
                  <a:lnTo>
                    <a:pt x="2243" y="2909"/>
                  </a:lnTo>
                  <a:lnTo>
                    <a:pt x="2202" y="2930"/>
                  </a:lnTo>
                  <a:lnTo>
                    <a:pt x="2163" y="2951"/>
                  </a:lnTo>
                  <a:lnTo>
                    <a:pt x="2125" y="2969"/>
                  </a:lnTo>
                  <a:lnTo>
                    <a:pt x="2089" y="2986"/>
                  </a:lnTo>
                  <a:lnTo>
                    <a:pt x="2056" y="3001"/>
                  </a:lnTo>
                  <a:lnTo>
                    <a:pt x="2025" y="3015"/>
                  </a:lnTo>
                  <a:lnTo>
                    <a:pt x="1997" y="3028"/>
                  </a:lnTo>
                  <a:lnTo>
                    <a:pt x="1972" y="3039"/>
                  </a:lnTo>
                  <a:lnTo>
                    <a:pt x="1952" y="3049"/>
                  </a:lnTo>
                  <a:lnTo>
                    <a:pt x="1936" y="3056"/>
                  </a:lnTo>
                  <a:lnTo>
                    <a:pt x="1888" y="3064"/>
                  </a:lnTo>
                  <a:lnTo>
                    <a:pt x="1843" y="3071"/>
                  </a:lnTo>
                  <a:lnTo>
                    <a:pt x="1800" y="3078"/>
                  </a:lnTo>
                  <a:lnTo>
                    <a:pt x="1760" y="3084"/>
                  </a:lnTo>
                  <a:lnTo>
                    <a:pt x="1719" y="3089"/>
                  </a:lnTo>
                  <a:lnTo>
                    <a:pt x="1682" y="3093"/>
                  </a:lnTo>
                  <a:lnTo>
                    <a:pt x="1645" y="3097"/>
                  </a:lnTo>
                  <a:lnTo>
                    <a:pt x="1610" y="3100"/>
                  </a:lnTo>
                  <a:lnTo>
                    <a:pt x="1575" y="3103"/>
                  </a:lnTo>
                  <a:lnTo>
                    <a:pt x="1543" y="3106"/>
                  </a:lnTo>
                  <a:lnTo>
                    <a:pt x="1511" y="3106"/>
                  </a:lnTo>
                  <a:lnTo>
                    <a:pt x="1481" y="3107"/>
                  </a:lnTo>
                  <a:lnTo>
                    <a:pt x="1450" y="3107"/>
                  </a:lnTo>
                  <a:lnTo>
                    <a:pt x="1421" y="3107"/>
                  </a:lnTo>
                  <a:lnTo>
                    <a:pt x="1393" y="3106"/>
                  </a:lnTo>
                  <a:lnTo>
                    <a:pt x="1363" y="3103"/>
                  </a:lnTo>
                  <a:lnTo>
                    <a:pt x="1335" y="3102"/>
                  </a:lnTo>
                  <a:lnTo>
                    <a:pt x="1308" y="3099"/>
                  </a:lnTo>
                  <a:lnTo>
                    <a:pt x="1281" y="3095"/>
                  </a:lnTo>
                  <a:lnTo>
                    <a:pt x="1253" y="3091"/>
                  </a:lnTo>
                  <a:lnTo>
                    <a:pt x="1225" y="3086"/>
                  </a:lnTo>
                  <a:lnTo>
                    <a:pt x="1197" y="3081"/>
                  </a:lnTo>
                  <a:lnTo>
                    <a:pt x="1169" y="3075"/>
                  </a:lnTo>
                  <a:lnTo>
                    <a:pt x="1140" y="3068"/>
                  </a:lnTo>
                  <a:lnTo>
                    <a:pt x="1111" y="3061"/>
                  </a:lnTo>
                  <a:lnTo>
                    <a:pt x="1081" y="3054"/>
                  </a:lnTo>
                  <a:lnTo>
                    <a:pt x="1051" y="3046"/>
                  </a:lnTo>
                  <a:lnTo>
                    <a:pt x="1020" y="3037"/>
                  </a:lnTo>
                  <a:lnTo>
                    <a:pt x="988" y="3028"/>
                  </a:lnTo>
                  <a:lnTo>
                    <a:pt x="954" y="3018"/>
                  </a:lnTo>
                  <a:lnTo>
                    <a:pt x="920" y="3008"/>
                  </a:lnTo>
                  <a:lnTo>
                    <a:pt x="883" y="2997"/>
                  </a:lnTo>
                  <a:lnTo>
                    <a:pt x="873" y="2996"/>
                  </a:lnTo>
                  <a:lnTo>
                    <a:pt x="864" y="2993"/>
                  </a:lnTo>
                  <a:lnTo>
                    <a:pt x="854" y="2987"/>
                  </a:lnTo>
                  <a:lnTo>
                    <a:pt x="846" y="2982"/>
                  </a:lnTo>
                  <a:lnTo>
                    <a:pt x="834" y="2976"/>
                  </a:lnTo>
                  <a:lnTo>
                    <a:pt x="823" y="2970"/>
                  </a:lnTo>
                  <a:lnTo>
                    <a:pt x="811" y="2968"/>
                  </a:lnTo>
                  <a:lnTo>
                    <a:pt x="795" y="2966"/>
                  </a:lnTo>
                  <a:lnTo>
                    <a:pt x="790" y="2961"/>
                  </a:lnTo>
                  <a:lnTo>
                    <a:pt x="783" y="2956"/>
                  </a:lnTo>
                  <a:lnTo>
                    <a:pt x="776" y="2952"/>
                  </a:lnTo>
                  <a:lnTo>
                    <a:pt x="767" y="2948"/>
                  </a:lnTo>
                  <a:lnTo>
                    <a:pt x="759" y="2945"/>
                  </a:lnTo>
                  <a:lnTo>
                    <a:pt x="751" y="2942"/>
                  </a:lnTo>
                  <a:lnTo>
                    <a:pt x="744" y="2941"/>
                  </a:lnTo>
                  <a:lnTo>
                    <a:pt x="738" y="2941"/>
                  </a:lnTo>
                  <a:lnTo>
                    <a:pt x="705" y="2917"/>
                  </a:lnTo>
                  <a:lnTo>
                    <a:pt x="674" y="2895"/>
                  </a:lnTo>
                  <a:lnTo>
                    <a:pt x="643" y="2871"/>
                  </a:lnTo>
                  <a:lnTo>
                    <a:pt x="614" y="2847"/>
                  </a:lnTo>
                  <a:lnTo>
                    <a:pt x="585" y="2825"/>
                  </a:lnTo>
                  <a:lnTo>
                    <a:pt x="558" y="2801"/>
                  </a:lnTo>
                  <a:lnTo>
                    <a:pt x="532" y="2776"/>
                  </a:lnTo>
                  <a:lnTo>
                    <a:pt x="506" y="2752"/>
                  </a:lnTo>
                  <a:lnTo>
                    <a:pt x="481" y="2727"/>
                  </a:lnTo>
                  <a:lnTo>
                    <a:pt x="458" y="2704"/>
                  </a:lnTo>
                  <a:lnTo>
                    <a:pt x="435" y="2678"/>
                  </a:lnTo>
                  <a:lnTo>
                    <a:pt x="413" y="2653"/>
                  </a:lnTo>
                  <a:lnTo>
                    <a:pt x="392" y="2627"/>
                  </a:lnTo>
                  <a:lnTo>
                    <a:pt x="371" y="2600"/>
                  </a:lnTo>
                  <a:lnTo>
                    <a:pt x="352" y="2574"/>
                  </a:lnTo>
                  <a:lnTo>
                    <a:pt x="332" y="2547"/>
                  </a:lnTo>
                  <a:lnTo>
                    <a:pt x="301" y="2502"/>
                  </a:lnTo>
                  <a:lnTo>
                    <a:pt x="272" y="2456"/>
                  </a:lnTo>
                  <a:lnTo>
                    <a:pt x="245" y="2409"/>
                  </a:lnTo>
                  <a:lnTo>
                    <a:pt x="222" y="2360"/>
                  </a:lnTo>
                  <a:lnTo>
                    <a:pt x="199" y="2308"/>
                  </a:lnTo>
                  <a:lnTo>
                    <a:pt x="180" y="2256"/>
                  </a:lnTo>
                  <a:lnTo>
                    <a:pt x="160" y="2205"/>
                  </a:lnTo>
                  <a:lnTo>
                    <a:pt x="144" y="2150"/>
                  </a:lnTo>
                  <a:lnTo>
                    <a:pt x="128" y="2097"/>
                  </a:lnTo>
                  <a:lnTo>
                    <a:pt x="113" y="2043"/>
                  </a:lnTo>
                  <a:lnTo>
                    <a:pt x="100" y="1988"/>
                  </a:lnTo>
                  <a:lnTo>
                    <a:pt x="88" y="1934"/>
                  </a:lnTo>
                  <a:lnTo>
                    <a:pt x="75" y="1881"/>
                  </a:lnTo>
                  <a:lnTo>
                    <a:pt x="64" y="1826"/>
                  </a:lnTo>
                  <a:lnTo>
                    <a:pt x="54" y="1773"/>
                  </a:lnTo>
                  <a:lnTo>
                    <a:pt x="43" y="1721"/>
                  </a:lnTo>
                  <a:lnTo>
                    <a:pt x="36" y="1685"/>
                  </a:lnTo>
                  <a:lnTo>
                    <a:pt x="31" y="1647"/>
                  </a:lnTo>
                  <a:lnTo>
                    <a:pt x="24" y="1607"/>
                  </a:lnTo>
                  <a:lnTo>
                    <a:pt x="19" y="1565"/>
                  </a:lnTo>
                  <a:lnTo>
                    <a:pt x="14" y="1523"/>
                  </a:lnTo>
                  <a:lnTo>
                    <a:pt x="10" y="1478"/>
                  </a:lnTo>
                  <a:lnTo>
                    <a:pt x="5" y="1434"/>
                  </a:lnTo>
                  <a:lnTo>
                    <a:pt x="4" y="1389"/>
                  </a:lnTo>
                  <a:lnTo>
                    <a:pt x="1" y="1341"/>
                  </a:lnTo>
                  <a:lnTo>
                    <a:pt x="0" y="1295"/>
                  </a:lnTo>
                  <a:lnTo>
                    <a:pt x="1" y="1248"/>
                  </a:lnTo>
                  <a:lnTo>
                    <a:pt x="1" y="1200"/>
                  </a:lnTo>
                  <a:lnTo>
                    <a:pt x="4" y="1153"/>
                  </a:lnTo>
                  <a:lnTo>
                    <a:pt x="8" y="1105"/>
                  </a:lnTo>
                  <a:lnTo>
                    <a:pt x="12" y="1058"/>
                  </a:lnTo>
                  <a:lnTo>
                    <a:pt x="19" y="1010"/>
                  </a:lnTo>
                  <a:lnTo>
                    <a:pt x="26" y="964"/>
                  </a:lnTo>
                  <a:lnTo>
                    <a:pt x="36" y="918"/>
                  </a:lnTo>
                  <a:lnTo>
                    <a:pt x="47" y="873"/>
                  </a:lnTo>
                  <a:lnTo>
                    <a:pt x="60" y="830"/>
                  </a:lnTo>
                  <a:lnTo>
                    <a:pt x="74" y="787"/>
                  </a:lnTo>
                  <a:lnTo>
                    <a:pt x="91" y="746"/>
                  </a:lnTo>
                  <a:lnTo>
                    <a:pt x="109" y="707"/>
                  </a:lnTo>
                  <a:lnTo>
                    <a:pt x="130" y="668"/>
                  </a:lnTo>
                  <a:lnTo>
                    <a:pt x="152" y="632"/>
                  </a:lnTo>
                  <a:lnTo>
                    <a:pt x="177" y="598"/>
                  </a:lnTo>
                  <a:lnTo>
                    <a:pt x="204" y="566"/>
                  </a:lnTo>
                  <a:lnTo>
                    <a:pt x="233" y="537"/>
                  </a:lnTo>
                  <a:lnTo>
                    <a:pt x="264" y="509"/>
                  </a:lnTo>
                  <a:lnTo>
                    <a:pt x="298" y="484"/>
                  </a:lnTo>
                  <a:lnTo>
                    <a:pt x="335" y="463"/>
                  </a:lnTo>
                  <a:lnTo>
                    <a:pt x="374" y="443"/>
                  </a:lnTo>
                  <a:lnTo>
                    <a:pt x="419" y="426"/>
                  </a:lnTo>
                  <a:lnTo>
                    <a:pt x="462" y="414"/>
                  </a:lnTo>
                  <a:lnTo>
                    <a:pt x="508" y="404"/>
                  </a:lnTo>
                  <a:lnTo>
                    <a:pt x="552" y="397"/>
                  </a:lnTo>
                  <a:lnTo>
                    <a:pt x="599" y="393"/>
                  </a:lnTo>
                  <a:lnTo>
                    <a:pt x="645" y="391"/>
                  </a:lnTo>
                  <a:lnTo>
                    <a:pt x="691" y="390"/>
                  </a:lnTo>
                  <a:lnTo>
                    <a:pt x="738" y="390"/>
                  </a:lnTo>
                  <a:lnTo>
                    <a:pt x="784" y="391"/>
                  </a:lnTo>
                  <a:lnTo>
                    <a:pt x="830" y="393"/>
                  </a:lnTo>
                  <a:lnTo>
                    <a:pt x="876" y="393"/>
                  </a:lnTo>
                  <a:lnTo>
                    <a:pt x="922" y="393"/>
                  </a:lnTo>
                  <a:lnTo>
                    <a:pt x="967" y="390"/>
                  </a:lnTo>
                  <a:lnTo>
                    <a:pt x="1013" y="386"/>
                  </a:lnTo>
                  <a:lnTo>
                    <a:pt x="1056" y="380"/>
                  </a:lnTo>
                  <a:lnTo>
                    <a:pt x="1101" y="370"/>
                  </a:lnTo>
                  <a:lnTo>
                    <a:pt x="1137" y="361"/>
                  </a:lnTo>
                  <a:lnTo>
                    <a:pt x="1172" y="345"/>
                  </a:lnTo>
                  <a:lnTo>
                    <a:pt x="1203" y="327"/>
                  </a:lnTo>
                  <a:lnTo>
                    <a:pt x="1234" y="306"/>
                  </a:lnTo>
                  <a:lnTo>
                    <a:pt x="1263" y="282"/>
                  </a:lnTo>
                  <a:lnTo>
                    <a:pt x="1292" y="257"/>
                  </a:lnTo>
                  <a:lnTo>
                    <a:pt x="1321" y="229"/>
                  </a:lnTo>
                  <a:lnTo>
                    <a:pt x="1352" y="201"/>
                  </a:lnTo>
                  <a:lnTo>
                    <a:pt x="1384" y="172"/>
                  </a:lnTo>
                  <a:lnTo>
                    <a:pt x="1418" y="144"/>
                  </a:lnTo>
                  <a:lnTo>
                    <a:pt x="1454" y="116"/>
                  </a:lnTo>
                  <a:lnTo>
                    <a:pt x="1493" y="90"/>
                  </a:lnTo>
                  <a:lnTo>
                    <a:pt x="1536" y="65"/>
                  </a:lnTo>
                  <a:lnTo>
                    <a:pt x="1585" y="42"/>
                  </a:lnTo>
                  <a:lnTo>
                    <a:pt x="1637" y="23"/>
                  </a:lnTo>
                  <a:lnTo>
                    <a:pt x="1696" y="6"/>
                  </a:lnTo>
                  <a:close/>
                </a:path>
              </a:pathLst>
            </a:custGeom>
            <a:solidFill>
              <a:srgbClr val="FF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114"/>
            <p:cNvSpPr>
              <a:spLocks/>
            </p:cNvSpPr>
            <p:nvPr/>
          </p:nvSpPr>
          <p:spPr bwMode="auto">
            <a:xfrm>
              <a:off x="2980" y="1419"/>
              <a:ext cx="1479" cy="1530"/>
            </a:xfrm>
            <a:custGeom>
              <a:avLst/>
              <a:gdLst/>
              <a:ahLst/>
              <a:cxnLst>
                <a:cxn ang="0">
                  <a:pos x="1810" y="3"/>
                </a:cxn>
                <a:cxn ang="0">
                  <a:pos x="1982" y="1"/>
                </a:cxn>
                <a:cxn ang="0">
                  <a:pos x="2148" y="26"/>
                </a:cxn>
                <a:cxn ang="0">
                  <a:pos x="2256" y="67"/>
                </a:cxn>
                <a:cxn ang="0">
                  <a:pos x="2335" y="112"/>
                </a:cxn>
                <a:cxn ang="0">
                  <a:pos x="2433" y="174"/>
                </a:cxn>
                <a:cxn ang="0">
                  <a:pos x="2546" y="265"/>
                </a:cxn>
                <a:cxn ang="0">
                  <a:pos x="2665" y="383"/>
                </a:cxn>
                <a:cxn ang="0">
                  <a:pos x="2776" y="539"/>
                </a:cxn>
                <a:cxn ang="0">
                  <a:pos x="2871" y="761"/>
                </a:cxn>
                <a:cxn ang="0">
                  <a:pos x="2926" y="981"/>
                </a:cxn>
                <a:cxn ang="0">
                  <a:pos x="2953" y="1212"/>
                </a:cxn>
                <a:cxn ang="0">
                  <a:pos x="2956" y="1451"/>
                </a:cxn>
                <a:cxn ang="0">
                  <a:pos x="2931" y="1693"/>
                </a:cxn>
                <a:cxn ang="0">
                  <a:pos x="2881" y="1932"/>
                </a:cxn>
                <a:cxn ang="0">
                  <a:pos x="2804" y="2164"/>
                </a:cxn>
                <a:cxn ang="0">
                  <a:pos x="2720" y="2361"/>
                </a:cxn>
                <a:cxn ang="0">
                  <a:pos x="2638" y="2494"/>
                </a:cxn>
                <a:cxn ang="0">
                  <a:pos x="2515" y="2635"/>
                </a:cxn>
                <a:cxn ang="0">
                  <a:pos x="2330" y="2793"/>
                </a:cxn>
                <a:cxn ang="0">
                  <a:pos x="2131" y="2906"/>
                </a:cxn>
                <a:cxn ang="0">
                  <a:pos x="1967" y="2981"/>
                </a:cxn>
                <a:cxn ang="0">
                  <a:pos x="1815" y="3023"/>
                </a:cxn>
                <a:cxn ang="0">
                  <a:pos x="1621" y="3050"/>
                </a:cxn>
                <a:cxn ang="0">
                  <a:pos x="1459" y="3059"/>
                </a:cxn>
                <a:cxn ang="0">
                  <a:pos x="1318" y="3054"/>
                </a:cxn>
                <a:cxn ang="0">
                  <a:pos x="1181" y="3033"/>
                </a:cxn>
                <a:cxn ang="0">
                  <a:pos x="1037" y="2998"/>
                </a:cxn>
                <a:cxn ang="0">
                  <a:pos x="871" y="2950"/>
                </a:cxn>
                <a:cxn ang="0">
                  <a:pos x="822" y="2931"/>
                </a:cxn>
                <a:cxn ang="0">
                  <a:pos x="771" y="2911"/>
                </a:cxn>
                <a:cxn ang="0">
                  <a:pos x="734" y="2895"/>
                </a:cxn>
                <a:cxn ang="0">
                  <a:pos x="606" y="2804"/>
                </a:cxn>
                <a:cxn ang="0">
                  <a:pos x="476" y="2685"/>
                </a:cxn>
                <a:cxn ang="0">
                  <a:pos x="367" y="2559"/>
                </a:cxn>
                <a:cxn ang="0">
                  <a:pos x="243" y="2369"/>
                </a:cxn>
                <a:cxn ang="0">
                  <a:pos x="143" y="2115"/>
                </a:cxn>
                <a:cxn ang="0">
                  <a:pos x="76" y="1848"/>
                </a:cxn>
                <a:cxn ang="0">
                  <a:pos x="30" y="1619"/>
                </a:cxn>
                <a:cxn ang="0">
                  <a:pos x="6" y="1411"/>
                </a:cxn>
                <a:cxn ang="0">
                  <a:pos x="2" y="1180"/>
                </a:cxn>
                <a:cxn ang="0">
                  <a:pos x="27" y="948"/>
                </a:cxn>
                <a:cxn ang="0">
                  <a:pos x="91" y="735"/>
                </a:cxn>
                <a:cxn ang="0">
                  <a:pos x="201" y="556"/>
                </a:cxn>
                <a:cxn ang="0">
                  <a:pos x="370" y="434"/>
                </a:cxn>
                <a:cxn ang="0">
                  <a:pos x="592" y="385"/>
                </a:cxn>
                <a:cxn ang="0">
                  <a:pos x="820" y="384"/>
                </a:cxn>
                <a:cxn ang="0">
                  <a:pos x="1043" y="373"/>
                </a:cxn>
                <a:cxn ang="0">
                  <a:pos x="1216" y="300"/>
                </a:cxn>
                <a:cxn ang="0">
                  <a:pos x="1364" y="169"/>
                </a:cxn>
                <a:cxn ang="0">
                  <a:pos x="1562" y="42"/>
                </a:cxn>
              </a:cxnLst>
              <a:rect l="0" t="0" r="r" b="b"/>
              <a:pathLst>
                <a:path w="2958" h="3059">
                  <a:moveTo>
                    <a:pt x="1671" y="5"/>
                  </a:moveTo>
                  <a:lnTo>
                    <a:pt x="1706" y="5"/>
                  </a:lnTo>
                  <a:lnTo>
                    <a:pt x="1741" y="4"/>
                  </a:lnTo>
                  <a:lnTo>
                    <a:pt x="1776" y="3"/>
                  </a:lnTo>
                  <a:lnTo>
                    <a:pt x="1810" y="3"/>
                  </a:lnTo>
                  <a:lnTo>
                    <a:pt x="1844" y="1"/>
                  </a:lnTo>
                  <a:lnTo>
                    <a:pt x="1879" y="0"/>
                  </a:lnTo>
                  <a:lnTo>
                    <a:pt x="1914" y="0"/>
                  </a:lnTo>
                  <a:lnTo>
                    <a:pt x="1947" y="0"/>
                  </a:lnTo>
                  <a:lnTo>
                    <a:pt x="1982" y="1"/>
                  </a:lnTo>
                  <a:lnTo>
                    <a:pt x="2016" y="4"/>
                  </a:lnTo>
                  <a:lnTo>
                    <a:pt x="2049" y="7"/>
                  </a:lnTo>
                  <a:lnTo>
                    <a:pt x="2083" y="12"/>
                  </a:lnTo>
                  <a:lnTo>
                    <a:pt x="2116" y="18"/>
                  </a:lnTo>
                  <a:lnTo>
                    <a:pt x="2148" y="26"/>
                  </a:lnTo>
                  <a:lnTo>
                    <a:pt x="2182" y="36"/>
                  </a:lnTo>
                  <a:lnTo>
                    <a:pt x="2214" y="49"/>
                  </a:lnTo>
                  <a:lnTo>
                    <a:pt x="2228" y="54"/>
                  </a:lnTo>
                  <a:lnTo>
                    <a:pt x="2240" y="60"/>
                  </a:lnTo>
                  <a:lnTo>
                    <a:pt x="2256" y="67"/>
                  </a:lnTo>
                  <a:lnTo>
                    <a:pt x="2270" y="75"/>
                  </a:lnTo>
                  <a:lnTo>
                    <a:pt x="2285" y="84"/>
                  </a:lnTo>
                  <a:lnTo>
                    <a:pt x="2302" y="92"/>
                  </a:lnTo>
                  <a:lnTo>
                    <a:pt x="2318" y="102"/>
                  </a:lnTo>
                  <a:lnTo>
                    <a:pt x="2335" y="112"/>
                  </a:lnTo>
                  <a:lnTo>
                    <a:pt x="2353" y="123"/>
                  </a:lnTo>
                  <a:lnTo>
                    <a:pt x="2371" y="135"/>
                  </a:lnTo>
                  <a:lnTo>
                    <a:pt x="2391" y="148"/>
                  </a:lnTo>
                  <a:lnTo>
                    <a:pt x="2412" y="161"/>
                  </a:lnTo>
                  <a:lnTo>
                    <a:pt x="2433" y="174"/>
                  </a:lnTo>
                  <a:lnTo>
                    <a:pt x="2454" y="188"/>
                  </a:lnTo>
                  <a:lnTo>
                    <a:pt x="2476" y="204"/>
                  </a:lnTo>
                  <a:lnTo>
                    <a:pt x="2500" y="221"/>
                  </a:lnTo>
                  <a:lnTo>
                    <a:pt x="2524" y="243"/>
                  </a:lnTo>
                  <a:lnTo>
                    <a:pt x="2546" y="265"/>
                  </a:lnTo>
                  <a:lnTo>
                    <a:pt x="2570" y="288"/>
                  </a:lnTo>
                  <a:lnTo>
                    <a:pt x="2593" y="310"/>
                  </a:lnTo>
                  <a:lnTo>
                    <a:pt x="2617" y="334"/>
                  </a:lnTo>
                  <a:lnTo>
                    <a:pt x="2641" y="357"/>
                  </a:lnTo>
                  <a:lnTo>
                    <a:pt x="2665" y="383"/>
                  </a:lnTo>
                  <a:lnTo>
                    <a:pt x="2687" y="409"/>
                  </a:lnTo>
                  <a:lnTo>
                    <a:pt x="2711" y="439"/>
                  </a:lnTo>
                  <a:lnTo>
                    <a:pt x="2733" y="469"/>
                  </a:lnTo>
                  <a:lnTo>
                    <a:pt x="2755" y="503"/>
                  </a:lnTo>
                  <a:lnTo>
                    <a:pt x="2776" y="539"/>
                  </a:lnTo>
                  <a:lnTo>
                    <a:pt x="2799" y="578"/>
                  </a:lnTo>
                  <a:lnTo>
                    <a:pt x="2818" y="622"/>
                  </a:lnTo>
                  <a:lnTo>
                    <a:pt x="2838" y="669"/>
                  </a:lnTo>
                  <a:lnTo>
                    <a:pt x="2857" y="719"/>
                  </a:lnTo>
                  <a:lnTo>
                    <a:pt x="2871" y="761"/>
                  </a:lnTo>
                  <a:lnTo>
                    <a:pt x="2884" y="805"/>
                  </a:lnTo>
                  <a:lnTo>
                    <a:pt x="2896" y="848"/>
                  </a:lnTo>
                  <a:lnTo>
                    <a:pt x="2906" y="891"/>
                  </a:lnTo>
                  <a:lnTo>
                    <a:pt x="2916" y="936"/>
                  </a:lnTo>
                  <a:lnTo>
                    <a:pt x="2926" y="981"/>
                  </a:lnTo>
                  <a:lnTo>
                    <a:pt x="2933" y="1027"/>
                  </a:lnTo>
                  <a:lnTo>
                    <a:pt x="2939" y="1073"/>
                  </a:lnTo>
                  <a:lnTo>
                    <a:pt x="2945" y="1119"/>
                  </a:lnTo>
                  <a:lnTo>
                    <a:pt x="2949" y="1166"/>
                  </a:lnTo>
                  <a:lnTo>
                    <a:pt x="2953" y="1212"/>
                  </a:lnTo>
                  <a:lnTo>
                    <a:pt x="2956" y="1260"/>
                  </a:lnTo>
                  <a:lnTo>
                    <a:pt x="2958" y="1307"/>
                  </a:lnTo>
                  <a:lnTo>
                    <a:pt x="2958" y="1355"/>
                  </a:lnTo>
                  <a:lnTo>
                    <a:pt x="2958" y="1404"/>
                  </a:lnTo>
                  <a:lnTo>
                    <a:pt x="2956" y="1451"/>
                  </a:lnTo>
                  <a:lnTo>
                    <a:pt x="2953" y="1499"/>
                  </a:lnTo>
                  <a:lnTo>
                    <a:pt x="2949" y="1548"/>
                  </a:lnTo>
                  <a:lnTo>
                    <a:pt x="2944" y="1597"/>
                  </a:lnTo>
                  <a:lnTo>
                    <a:pt x="2938" y="1644"/>
                  </a:lnTo>
                  <a:lnTo>
                    <a:pt x="2931" y="1693"/>
                  </a:lnTo>
                  <a:lnTo>
                    <a:pt x="2924" y="1741"/>
                  </a:lnTo>
                  <a:lnTo>
                    <a:pt x="2914" y="1788"/>
                  </a:lnTo>
                  <a:lnTo>
                    <a:pt x="2905" y="1837"/>
                  </a:lnTo>
                  <a:lnTo>
                    <a:pt x="2893" y="1884"/>
                  </a:lnTo>
                  <a:lnTo>
                    <a:pt x="2881" y="1932"/>
                  </a:lnTo>
                  <a:lnTo>
                    <a:pt x="2868" y="1978"/>
                  </a:lnTo>
                  <a:lnTo>
                    <a:pt x="2854" y="2026"/>
                  </a:lnTo>
                  <a:lnTo>
                    <a:pt x="2839" y="2072"/>
                  </a:lnTo>
                  <a:lnTo>
                    <a:pt x="2822" y="2118"/>
                  </a:lnTo>
                  <a:lnTo>
                    <a:pt x="2804" y="2164"/>
                  </a:lnTo>
                  <a:lnTo>
                    <a:pt x="2786" y="2209"/>
                  </a:lnTo>
                  <a:lnTo>
                    <a:pt x="2768" y="2253"/>
                  </a:lnTo>
                  <a:lnTo>
                    <a:pt x="2752" y="2292"/>
                  </a:lnTo>
                  <a:lnTo>
                    <a:pt x="2736" y="2329"/>
                  </a:lnTo>
                  <a:lnTo>
                    <a:pt x="2720" y="2361"/>
                  </a:lnTo>
                  <a:lnTo>
                    <a:pt x="2705" y="2390"/>
                  </a:lnTo>
                  <a:lnTo>
                    <a:pt x="2690" y="2418"/>
                  </a:lnTo>
                  <a:lnTo>
                    <a:pt x="2674" y="2443"/>
                  </a:lnTo>
                  <a:lnTo>
                    <a:pt x="2658" y="2468"/>
                  </a:lnTo>
                  <a:lnTo>
                    <a:pt x="2638" y="2494"/>
                  </a:lnTo>
                  <a:lnTo>
                    <a:pt x="2618" y="2519"/>
                  </a:lnTo>
                  <a:lnTo>
                    <a:pt x="2596" y="2545"/>
                  </a:lnTo>
                  <a:lnTo>
                    <a:pt x="2572" y="2573"/>
                  </a:lnTo>
                  <a:lnTo>
                    <a:pt x="2545" y="2603"/>
                  </a:lnTo>
                  <a:lnTo>
                    <a:pt x="2515" y="2635"/>
                  </a:lnTo>
                  <a:lnTo>
                    <a:pt x="2482" y="2671"/>
                  </a:lnTo>
                  <a:lnTo>
                    <a:pt x="2444" y="2711"/>
                  </a:lnTo>
                  <a:lnTo>
                    <a:pt x="2408" y="2739"/>
                  </a:lnTo>
                  <a:lnTo>
                    <a:pt x="2370" y="2767"/>
                  </a:lnTo>
                  <a:lnTo>
                    <a:pt x="2330" y="2793"/>
                  </a:lnTo>
                  <a:lnTo>
                    <a:pt x="2291" y="2818"/>
                  </a:lnTo>
                  <a:lnTo>
                    <a:pt x="2250" y="2841"/>
                  </a:lnTo>
                  <a:lnTo>
                    <a:pt x="2210" y="2864"/>
                  </a:lnTo>
                  <a:lnTo>
                    <a:pt x="2171" y="2885"/>
                  </a:lnTo>
                  <a:lnTo>
                    <a:pt x="2131" y="2906"/>
                  </a:lnTo>
                  <a:lnTo>
                    <a:pt x="2094" y="2924"/>
                  </a:lnTo>
                  <a:lnTo>
                    <a:pt x="2059" y="2941"/>
                  </a:lnTo>
                  <a:lnTo>
                    <a:pt x="2025" y="2956"/>
                  </a:lnTo>
                  <a:lnTo>
                    <a:pt x="1995" y="2970"/>
                  </a:lnTo>
                  <a:lnTo>
                    <a:pt x="1967" y="2981"/>
                  </a:lnTo>
                  <a:lnTo>
                    <a:pt x="1942" y="2992"/>
                  </a:lnTo>
                  <a:lnTo>
                    <a:pt x="1922" y="3001"/>
                  </a:lnTo>
                  <a:lnTo>
                    <a:pt x="1905" y="3008"/>
                  </a:lnTo>
                  <a:lnTo>
                    <a:pt x="1859" y="3016"/>
                  </a:lnTo>
                  <a:lnTo>
                    <a:pt x="1815" y="3023"/>
                  </a:lnTo>
                  <a:lnTo>
                    <a:pt x="1773" y="3030"/>
                  </a:lnTo>
                  <a:lnTo>
                    <a:pt x="1732" y="3036"/>
                  </a:lnTo>
                  <a:lnTo>
                    <a:pt x="1693" y="3040"/>
                  </a:lnTo>
                  <a:lnTo>
                    <a:pt x="1657" y="3045"/>
                  </a:lnTo>
                  <a:lnTo>
                    <a:pt x="1621" y="3050"/>
                  </a:lnTo>
                  <a:lnTo>
                    <a:pt x="1586" y="3052"/>
                  </a:lnTo>
                  <a:lnTo>
                    <a:pt x="1552" y="3055"/>
                  </a:lnTo>
                  <a:lnTo>
                    <a:pt x="1520" y="3057"/>
                  </a:lnTo>
                  <a:lnTo>
                    <a:pt x="1489" y="3058"/>
                  </a:lnTo>
                  <a:lnTo>
                    <a:pt x="1459" y="3059"/>
                  </a:lnTo>
                  <a:lnTo>
                    <a:pt x="1429" y="3059"/>
                  </a:lnTo>
                  <a:lnTo>
                    <a:pt x="1402" y="3058"/>
                  </a:lnTo>
                  <a:lnTo>
                    <a:pt x="1372" y="3057"/>
                  </a:lnTo>
                  <a:lnTo>
                    <a:pt x="1344" y="3055"/>
                  </a:lnTo>
                  <a:lnTo>
                    <a:pt x="1318" y="3054"/>
                  </a:lnTo>
                  <a:lnTo>
                    <a:pt x="1290" y="3050"/>
                  </a:lnTo>
                  <a:lnTo>
                    <a:pt x="1263" y="3047"/>
                  </a:lnTo>
                  <a:lnTo>
                    <a:pt x="1235" y="3043"/>
                  </a:lnTo>
                  <a:lnTo>
                    <a:pt x="1209" y="3038"/>
                  </a:lnTo>
                  <a:lnTo>
                    <a:pt x="1181" y="3033"/>
                  </a:lnTo>
                  <a:lnTo>
                    <a:pt x="1153" y="3027"/>
                  </a:lnTo>
                  <a:lnTo>
                    <a:pt x="1125" y="3020"/>
                  </a:lnTo>
                  <a:lnTo>
                    <a:pt x="1096" y="3013"/>
                  </a:lnTo>
                  <a:lnTo>
                    <a:pt x="1067" y="3006"/>
                  </a:lnTo>
                  <a:lnTo>
                    <a:pt x="1037" y="2998"/>
                  </a:lnTo>
                  <a:lnTo>
                    <a:pt x="1007" y="2989"/>
                  </a:lnTo>
                  <a:lnTo>
                    <a:pt x="974" y="2981"/>
                  </a:lnTo>
                  <a:lnTo>
                    <a:pt x="941" y="2971"/>
                  </a:lnTo>
                  <a:lnTo>
                    <a:pt x="906" y="2962"/>
                  </a:lnTo>
                  <a:lnTo>
                    <a:pt x="871" y="2950"/>
                  </a:lnTo>
                  <a:lnTo>
                    <a:pt x="861" y="2949"/>
                  </a:lnTo>
                  <a:lnTo>
                    <a:pt x="852" y="2946"/>
                  </a:lnTo>
                  <a:lnTo>
                    <a:pt x="842" y="2941"/>
                  </a:lnTo>
                  <a:lnTo>
                    <a:pt x="834" y="2935"/>
                  </a:lnTo>
                  <a:lnTo>
                    <a:pt x="822" y="2931"/>
                  </a:lnTo>
                  <a:lnTo>
                    <a:pt x="811" y="2925"/>
                  </a:lnTo>
                  <a:lnTo>
                    <a:pt x="799" y="2922"/>
                  </a:lnTo>
                  <a:lnTo>
                    <a:pt x="783" y="2921"/>
                  </a:lnTo>
                  <a:lnTo>
                    <a:pt x="778" y="2917"/>
                  </a:lnTo>
                  <a:lnTo>
                    <a:pt x="771" y="2911"/>
                  </a:lnTo>
                  <a:lnTo>
                    <a:pt x="764" y="2907"/>
                  </a:lnTo>
                  <a:lnTo>
                    <a:pt x="757" y="2903"/>
                  </a:lnTo>
                  <a:lnTo>
                    <a:pt x="748" y="2900"/>
                  </a:lnTo>
                  <a:lnTo>
                    <a:pt x="741" y="2897"/>
                  </a:lnTo>
                  <a:lnTo>
                    <a:pt x="734" y="2895"/>
                  </a:lnTo>
                  <a:lnTo>
                    <a:pt x="729" y="2895"/>
                  </a:lnTo>
                  <a:lnTo>
                    <a:pt x="697" y="2872"/>
                  </a:lnTo>
                  <a:lnTo>
                    <a:pt x="665" y="2850"/>
                  </a:lnTo>
                  <a:lnTo>
                    <a:pt x="635" y="2826"/>
                  </a:lnTo>
                  <a:lnTo>
                    <a:pt x="606" y="2804"/>
                  </a:lnTo>
                  <a:lnTo>
                    <a:pt x="578" y="2780"/>
                  </a:lnTo>
                  <a:lnTo>
                    <a:pt x="552" y="2756"/>
                  </a:lnTo>
                  <a:lnTo>
                    <a:pt x="525" y="2732"/>
                  </a:lnTo>
                  <a:lnTo>
                    <a:pt x="500" y="2709"/>
                  </a:lnTo>
                  <a:lnTo>
                    <a:pt x="476" y="2685"/>
                  </a:lnTo>
                  <a:lnTo>
                    <a:pt x="452" y="2661"/>
                  </a:lnTo>
                  <a:lnTo>
                    <a:pt x="430" y="2636"/>
                  </a:lnTo>
                  <a:lnTo>
                    <a:pt x="409" y="2611"/>
                  </a:lnTo>
                  <a:lnTo>
                    <a:pt x="387" y="2586"/>
                  </a:lnTo>
                  <a:lnTo>
                    <a:pt x="367" y="2559"/>
                  </a:lnTo>
                  <a:lnTo>
                    <a:pt x="348" y="2533"/>
                  </a:lnTo>
                  <a:lnTo>
                    <a:pt x="328" y="2506"/>
                  </a:lnTo>
                  <a:lnTo>
                    <a:pt x="298" y="2463"/>
                  </a:lnTo>
                  <a:lnTo>
                    <a:pt x="270" y="2417"/>
                  </a:lnTo>
                  <a:lnTo>
                    <a:pt x="243" y="2369"/>
                  </a:lnTo>
                  <a:lnTo>
                    <a:pt x="219" y="2322"/>
                  </a:lnTo>
                  <a:lnTo>
                    <a:pt x="197" y="2271"/>
                  </a:lnTo>
                  <a:lnTo>
                    <a:pt x="178" y="2220"/>
                  </a:lnTo>
                  <a:lnTo>
                    <a:pt x="159" y="2168"/>
                  </a:lnTo>
                  <a:lnTo>
                    <a:pt x="143" y="2115"/>
                  </a:lnTo>
                  <a:lnTo>
                    <a:pt x="127" y="2062"/>
                  </a:lnTo>
                  <a:lnTo>
                    <a:pt x="112" y="2009"/>
                  </a:lnTo>
                  <a:lnTo>
                    <a:pt x="99" y="1956"/>
                  </a:lnTo>
                  <a:lnTo>
                    <a:pt x="87" y="1901"/>
                  </a:lnTo>
                  <a:lnTo>
                    <a:pt x="76" y="1848"/>
                  </a:lnTo>
                  <a:lnTo>
                    <a:pt x="65" y="1795"/>
                  </a:lnTo>
                  <a:lnTo>
                    <a:pt x="53" y="1743"/>
                  </a:lnTo>
                  <a:lnTo>
                    <a:pt x="42" y="1692"/>
                  </a:lnTo>
                  <a:lnTo>
                    <a:pt x="35" y="1657"/>
                  </a:lnTo>
                  <a:lnTo>
                    <a:pt x="30" y="1619"/>
                  </a:lnTo>
                  <a:lnTo>
                    <a:pt x="24" y="1580"/>
                  </a:lnTo>
                  <a:lnTo>
                    <a:pt x="18" y="1539"/>
                  </a:lnTo>
                  <a:lnTo>
                    <a:pt x="13" y="1497"/>
                  </a:lnTo>
                  <a:lnTo>
                    <a:pt x="10" y="1454"/>
                  </a:lnTo>
                  <a:lnTo>
                    <a:pt x="6" y="1411"/>
                  </a:lnTo>
                  <a:lnTo>
                    <a:pt x="3" y="1366"/>
                  </a:lnTo>
                  <a:lnTo>
                    <a:pt x="2" y="1320"/>
                  </a:lnTo>
                  <a:lnTo>
                    <a:pt x="0" y="1274"/>
                  </a:lnTo>
                  <a:lnTo>
                    <a:pt x="0" y="1228"/>
                  </a:lnTo>
                  <a:lnTo>
                    <a:pt x="2" y="1180"/>
                  </a:lnTo>
                  <a:lnTo>
                    <a:pt x="5" y="1134"/>
                  </a:lnTo>
                  <a:lnTo>
                    <a:pt x="9" y="1087"/>
                  </a:lnTo>
                  <a:lnTo>
                    <a:pt x="13" y="1041"/>
                  </a:lnTo>
                  <a:lnTo>
                    <a:pt x="20" y="995"/>
                  </a:lnTo>
                  <a:lnTo>
                    <a:pt x="27" y="948"/>
                  </a:lnTo>
                  <a:lnTo>
                    <a:pt x="37" y="904"/>
                  </a:lnTo>
                  <a:lnTo>
                    <a:pt x="48" y="859"/>
                  </a:lnTo>
                  <a:lnTo>
                    <a:pt x="60" y="817"/>
                  </a:lnTo>
                  <a:lnTo>
                    <a:pt x="74" y="775"/>
                  </a:lnTo>
                  <a:lnTo>
                    <a:pt x="91" y="735"/>
                  </a:lnTo>
                  <a:lnTo>
                    <a:pt x="109" y="694"/>
                  </a:lnTo>
                  <a:lnTo>
                    <a:pt x="129" y="658"/>
                  </a:lnTo>
                  <a:lnTo>
                    <a:pt x="151" y="622"/>
                  </a:lnTo>
                  <a:lnTo>
                    <a:pt x="175" y="588"/>
                  </a:lnTo>
                  <a:lnTo>
                    <a:pt x="201" y="556"/>
                  </a:lnTo>
                  <a:lnTo>
                    <a:pt x="231" y="527"/>
                  </a:lnTo>
                  <a:lnTo>
                    <a:pt x="261" y="500"/>
                  </a:lnTo>
                  <a:lnTo>
                    <a:pt x="295" y="475"/>
                  </a:lnTo>
                  <a:lnTo>
                    <a:pt x="331" y="454"/>
                  </a:lnTo>
                  <a:lnTo>
                    <a:pt x="370" y="434"/>
                  </a:lnTo>
                  <a:lnTo>
                    <a:pt x="413" y="418"/>
                  </a:lnTo>
                  <a:lnTo>
                    <a:pt x="458" y="405"/>
                  </a:lnTo>
                  <a:lnTo>
                    <a:pt x="501" y="395"/>
                  </a:lnTo>
                  <a:lnTo>
                    <a:pt x="547" y="390"/>
                  </a:lnTo>
                  <a:lnTo>
                    <a:pt x="592" y="385"/>
                  </a:lnTo>
                  <a:lnTo>
                    <a:pt x="637" y="383"/>
                  </a:lnTo>
                  <a:lnTo>
                    <a:pt x="683" y="383"/>
                  </a:lnTo>
                  <a:lnTo>
                    <a:pt x="729" y="383"/>
                  </a:lnTo>
                  <a:lnTo>
                    <a:pt x="773" y="384"/>
                  </a:lnTo>
                  <a:lnTo>
                    <a:pt x="820" y="384"/>
                  </a:lnTo>
                  <a:lnTo>
                    <a:pt x="864" y="385"/>
                  </a:lnTo>
                  <a:lnTo>
                    <a:pt x="909" y="384"/>
                  </a:lnTo>
                  <a:lnTo>
                    <a:pt x="955" y="383"/>
                  </a:lnTo>
                  <a:lnTo>
                    <a:pt x="998" y="378"/>
                  </a:lnTo>
                  <a:lnTo>
                    <a:pt x="1043" y="373"/>
                  </a:lnTo>
                  <a:lnTo>
                    <a:pt x="1086" y="363"/>
                  </a:lnTo>
                  <a:lnTo>
                    <a:pt x="1122" y="353"/>
                  </a:lnTo>
                  <a:lnTo>
                    <a:pt x="1156" y="339"/>
                  </a:lnTo>
                  <a:lnTo>
                    <a:pt x="1187" y="321"/>
                  </a:lnTo>
                  <a:lnTo>
                    <a:pt x="1216" y="300"/>
                  </a:lnTo>
                  <a:lnTo>
                    <a:pt x="1245" y="276"/>
                  </a:lnTo>
                  <a:lnTo>
                    <a:pt x="1275" y="251"/>
                  </a:lnTo>
                  <a:lnTo>
                    <a:pt x="1304" y="225"/>
                  </a:lnTo>
                  <a:lnTo>
                    <a:pt x="1333" y="197"/>
                  </a:lnTo>
                  <a:lnTo>
                    <a:pt x="1364" y="169"/>
                  </a:lnTo>
                  <a:lnTo>
                    <a:pt x="1397" y="141"/>
                  </a:lnTo>
                  <a:lnTo>
                    <a:pt x="1434" y="114"/>
                  </a:lnTo>
                  <a:lnTo>
                    <a:pt x="1473" y="88"/>
                  </a:lnTo>
                  <a:lnTo>
                    <a:pt x="1515" y="63"/>
                  </a:lnTo>
                  <a:lnTo>
                    <a:pt x="1562" y="42"/>
                  </a:lnTo>
                  <a:lnTo>
                    <a:pt x="1614" y="22"/>
                  </a:lnTo>
                  <a:lnTo>
                    <a:pt x="1671" y="5"/>
                  </a:lnTo>
                  <a:close/>
                </a:path>
              </a:pathLst>
            </a:custGeom>
            <a:solidFill>
              <a:srgbClr val="FF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115"/>
            <p:cNvSpPr>
              <a:spLocks/>
            </p:cNvSpPr>
            <p:nvPr/>
          </p:nvSpPr>
          <p:spPr bwMode="auto">
            <a:xfrm>
              <a:off x="2998" y="1425"/>
              <a:ext cx="1456" cy="1506"/>
            </a:xfrm>
            <a:custGeom>
              <a:avLst/>
              <a:gdLst/>
              <a:ahLst/>
              <a:cxnLst>
                <a:cxn ang="0">
                  <a:pos x="1782" y="3"/>
                </a:cxn>
                <a:cxn ang="0">
                  <a:pos x="1951" y="1"/>
                </a:cxn>
                <a:cxn ang="0">
                  <a:pos x="2115" y="27"/>
                </a:cxn>
                <a:cxn ang="0">
                  <a:pos x="2221" y="67"/>
                </a:cxn>
                <a:cxn ang="0">
                  <a:pos x="2299" y="112"/>
                </a:cxn>
                <a:cxn ang="0">
                  <a:pos x="2394" y="173"/>
                </a:cxn>
                <a:cxn ang="0">
                  <a:pos x="2505" y="263"/>
                </a:cxn>
                <a:cxn ang="0">
                  <a:pos x="2623" y="379"/>
                </a:cxn>
                <a:cxn ang="0">
                  <a:pos x="2733" y="532"/>
                </a:cxn>
                <a:cxn ang="0">
                  <a:pos x="2825" y="752"/>
                </a:cxn>
                <a:cxn ang="0">
                  <a:pos x="2879" y="967"/>
                </a:cxn>
                <a:cxn ang="0">
                  <a:pos x="2907" y="1194"/>
                </a:cxn>
                <a:cxn ang="0">
                  <a:pos x="2910" y="1429"/>
                </a:cxn>
                <a:cxn ang="0">
                  <a:pos x="2886" y="1668"/>
                </a:cxn>
                <a:cxn ang="0">
                  <a:pos x="2836" y="1903"/>
                </a:cxn>
                <a:cxn ang="0">
                  <a:pos x="2759" y="2131"/>
                </a:cxn>
                <a:cxn ang="0">
                  <a:pos x="2677" y="2325"/>
                </a:cxn>
                <a:cxn ang="0">
                  <a:pos x="2597" y="2456"/>
                </a:cxn>
                <a:cxn ang="0">
                  <a:pos x="2475" y="2596"/>
                </a:cxn>
                <a:cxn ang="0">
                  <a:pos x="2293" y="2751"/>
                </a:cxn>
                <a:cxn ang="0">
                  <a:pos x="2098" y="2860"/>
                </a:cxn>
                <a:cxn ang="0">
                  <a:pos x="1936" y="2935"/>
                </a:cxn>
                <a:cxn ang="0">
                  <a:pos x="1787" y="2977"/>
                </a:cxn>
                <a:cxn ang="0">
                  <a:pos x="1595" y="3002"/>
                </a:cxn>
                <a:cxn ang="0">
                  <a:pos x="1436" y="3012"/>
                </a:cxn>
                <a:cxn ang="0">
                  <a:pos x="1297" y="3006"/>
                </a:cxn>
                <a:cxn ang="0">
                  <a:pos x="1163" y="2985"/>
                </a:cxn>
                <a:cxn ang="0">
                  <a:pos x="1020" y="2952"/>
                </a:cxn>
                <a:cxn ang="0">
                  <a:pos x="859" y="2906"/>
                </a:cxn>
                <a:cxn ang="0">
                  <a:pos x="810" y="2886"/>
                </a:cxn>
                <a:cxn ang="0">
                  <a:pos x="759" y="2867"/>
                </a:cxn>
                <a:cxn ang="0">
                  <a:pos x="722" y="2850"/>
                </a:cxn>
                <a:cxn ang="0">
                  <a:pos x="596" y="2761"/>
                </a:cxn>
                <a:cxn ang="0">
                  <a:pos x="468" y="2645"/>
                </a:cxn>
                <a:cxn ang="0">
                  <a:pos x="360" y="2522"/>
                </a:cxn>
                <a:cxn ang="0">
                  <a:pos x="239" y="2334"/>
                </a:cxn>
                <a:cxn ang="0">
                  <a:pos x="140" y="2084"/>
                </a:cxn>
                <a:cxn ang="0">
                  <a:pos x="74" y="1822"/>
                </a:cxn>
                <a:cxn ang="0">
                  <a:pos x="30" y="1595"/>
                </a:cxn>
                <a:cxn ang="0">
                  <a:pos x="6" y="1390"/>
                </a:cxn>
                <a:cxn ang="0">
                  <a:pos x="2" y="1164"/>
                </a:cxn>
                <a:cxn ang="0">
                  <a:pos x="25" y="935"/>
                </a:cxn>
                <a:cxn ang="0">
                  <a:pos x="88" y="724"/>
                </a:cxn>
                <a:cxn ang="0">
                  <a:pos x="197" y="549"/>
                </a:cxn>
                <a:cxn ang="0">
                  <a:pos x="363" y="429"/>
                </a:cxn>
                <a:cxn ang="0">
                  <a:pos x="582" y="380"/>
                </a:cxn>
                <a:cxn ang="0">
                  <a:pos x="805" y="380"/>
                </a:cxn>
                <a:cxn ang="0">
                  <a:pos x="1025" y="367"/>
                </a:cxn>
                <a:cxn ang="0">
                  <a:pos x="1196" y="298"/>
                </a:cxn>
                <a:cxn ang="0">
                  <a:pos x="1341" y="168"/>
                </a:cxn>
                <a:cxn ang="0">
                  <a:pos x="1537" y="41"/>
                </a:cxn>
              </a:cxnLst>
              <a:rect l="0" t="0" r="r" b="b"/>
              <a:pathLst>
                <a:path w="2913" h="3012">
                  <a:moveTo>
                    <a:pt x="1644" y="6"/>
                  </a:moveTo>
                  <a:lnTo>
                    <a:pt x="1679" y="6"/>
                  </a:lnTo>
                  <a:lnTo>
                    <a:pt x="1713" y="4"/>
                  </a:lnTo>
                  <a:lnTo>
                    <a:pt x="1748" y="3"/>
                  </a:lnTo>
                  <a:lnTo>
                    <a:pt x="1782" y="3"/>
                  </a:lnTo>
                  <a:lnTo>
                    <a:pt x="1816" y="1"/>
                  </a:lnTo>
                  <a:lnTo>
                    <a:pt x="1849" y="0"/>
                  </a:lnTo>
                  <a:lnTo>
                    <a:pt x="1884" y="0"/>
                  </a:lnTo>
                  <a:lnTo>
                    <a:pt x="1918" y="0"/>
                  </a:lnTo>
                  <a:lnTo>
                    <a:pt x="1951" y="1"/>
                  </a:lnTo>
                  <a:lnTo>
                    <a:pt x="1983" y="4"/>
                  </a:lnTo>
                  <a:lnTo>
                    <a:pt x="2017" y="7"/>
                  </a:lnTo>
                  <a:lnTo>
                    <a:pt x="2050" y="13"/>
                  </a:lnTo>
                  <a:lnTo>
                    <a:pt x="2082" y="18"/>
                  </a:lnTo>
                  <a:lnTo>
                    <a:pt x="2115" y="27"/>
                  </a:lnTo>
                  <a:lnTo>
                    <a:pt x="2147" y="36"/>
                  </a:lnTo>
                  <a:lnTo>
                    <a:pt x="2179" y="49"/>
                  </a:lnTo>
                  <a:lnTo>
                    <a:pt x="2193" y="55"/>
                  </a:lnTo>
                  <a:lnTo>
                    <a:pt x="2205" y="60"/>
                  </a:lnTo>
                  <a:lnTo>
                    <a:pt x="2221" y="67"/>
                  </a:lnTo>
                  <a:lnTo>
                    <a:pt x="2235" y="75"/>
                  </a:lnTo>
                  <a:lnTo>
                    <a:pt x="2250" y="82"/>
                  </a:lnTo>
                  <a:lnTo>
                    <a:pt x="2265" y="92"/>
                  </a:lnTo>
                  <a:lnTo>
                    <a:pt x="2282" y="101"/>
                  </a:lnTo>
                  <a:lnTo>
                    <a:pt x="2299" y="112"/>
                  </a:lnTo>
                  <a:lnTo>
                    <a:pt x="2317" y="122"/>
                  </a:lnTo>
                  <a:lnTo>
                    <a:pt x="2335" y="134"/>
                  </a:lnTo>
                  <a:lnTo>
                    <a:pt x="2353" y="145"/>
                  </a:lnTo>
                  <a:lnTo>
                    <a:pt x="2374" y="159"/>
                  </a:lnTo>
                  <a:lnTo>
                    <a:pt x="2394" y="173"/>
                  </a:lnTo>
                  <a:lnTo>
                    <a:pt x="2415" y="187"/>
                  </a:lnTo>
                  <a:lnTo>
                    <a:pt x="2437" y="203"/>
                  </a:lnTo>
                  <a:lnTo>
                    <a:pt x="2459" y="218"/>
                  </a:lnTo>
                  <a:lnTo>
                    <a:pt x="2483" y="240"/>
                  </a:lnTo>
                  <a:lnTo>
                    <a:pt x="2505" y="263"/>
                  </a:lnTo>
                  <a:lnTo>
                    <a:pt x="2529" y="285"/>
                  </a:lnTo>
                  <a:lnTo>
                    <a:pt x="2553" y="307"/>
                  </a:lnTo>
                  <a:lnTo>
                    <a:pt x="2577" y="330"/>
                  </a:lnTo>
                  <a:lnTo>
                    <a:pt x="2599" y="353"/>
                  </a:lnTo>
                  <a:lnTo>
                    <a:pt x="2623" y="379"/>
                  </a:lnTo>
                  <a:lnTo>
                    <a:pt x="2645" y="405"/>
                  </a:lnTo>
                  <a:lnTo>
                    <a:pt x="2667" y="433"/>
                  </a:lnTo>
                  <a:lnTo>
                    <a:pt x="2690" y="464"/>
                  </a:lnTo>
                  <a:lnTo>
                    <a:pt x="2712" y="496"/>
                  </a:lnTo>
                  <a:lnTo>
                    <a:pt x="2733" y="532"/>
                  </a:lnTo>
                  <a:lnTo>
                    <a:pt x="2754" y="571"/>
                  </a:lnTo>
                  <a:lnTo>
                    <a:pt x="2773" y="613"/>
                  </a:lnTo>
                  <a:lnTo>
                    <a:pt x="2793" y="659"/>
                  </a:lnTo>
                  <a:lnTo>
                    <a:pt x="2811" y="710"/>
                  </a:lnTo>
                  <a:lnTo>
                    <a:pt x="2825" y="752"/>
                  </a:lnTo>
                  <a:lnTo>
                    <a:pt x="2838" y="794"/>
                  </a:lnTo>
                  <a:lnTo>
                    <a:pt x="2850" y="835"/>
                  </a:lnTo>
                  <a:lnTo>
                    <a:pt x="2860" y="879"/>
                  </a:lnTo>
                  <a:lnTo>
                    <a:pt x="2870" y="922"/>
                  </a:lnTo>
                  <a:lnTo>
                    <a:pt x="2879" y="967"/>
                  </a:lnTo>
                  <a:lnTo>
                    <a:pt x="2886" y="1011"/>
                  </a:lnTo>
                  <a:lnTo>
                    <a:pt x="2893" y="1058"/>
                  </a:lnTo>
                  <a:lnTo>
                    <a:pt x="2899" y="1102"/>
                  </a:lnTo>
                  <a:lnTo>
                    <a:pt x="2904" y="1148"/>
                  </a:lnTo>
                  <a:lnTo>
                    <a:pt x="2907" y="1194"/>
                  </a:lnTo>
                  <a:lnTo>
                    <a:pt x="2910" y="1242"/>
                  </a:lnTo>
                  <a:lnTo>
                    <a:pt x="2911" y="1288"/>
                  </a:lnTo>
                  <a:lnTo>
                    <a:pt x="2913" y="1336"/>
                  </a:lnTo>
                  <a:lnTo>
                    <a:pt x="2911" y="1383"/>
                  </a:lnTo>
                  <a:lnTo>
                    <a:pt x="2910" y="1429"/>
                  </a:lnTo>
                  <a:lnTo>
                    <a:pt x="2907" y="1477"/>
                  </a:lnTo>
                  <a:lnTo>
                    <a:pt x="2903" y="1524"/>
                  </a:lnTo>
                  <a:lnTo>
                    <a:pt x="2899" y="1573"/>
                  </a:lnTo>
                  <a:lnTo>
                    <a:pt x="2893" y="1621"/>
                  </a:lnTo>
                  <a:lnTo>
                    <a:pt x="2886" y="1668"/>
                  </a:lnTo>
                  <a:lnTo>
                    <a:pt x="2878" y="1714"/>
                  </a:lnTo>
                  <a:lnTo>
                    <a:pt x="2870" y="1762"/>
                  </a:lnTo>
                  <a:lnTo>
                    <a:pt x="2860" y="1809"/>
                  </a:lnTo>
                  <a:lnTo>
                    <a:pt x="2849" y="1855"/>
                  </a:lnTo>
                  <a:lnTo>
                    <a:pt x="2836" y="1903"/>
                  </a:lnTo>
                  <a:lnTo>
                    <a:pt x="2824" y="1949"/>
                  </a:lnTo>
                  <a:lnTo>
                    <a:pt x="2810" y="1995"/>
                  </a:lnTo>
                  <a:lnTo>
                    <a:pt x="2794" y="2041"/>
                  </a:lnTo>
                  <a:lnTo>
                    <a:pt x="2777" y="2086"/>
                  </a:lnTo>
                  <a:lnTo>
                    <a:pt x="2759" y="2131"/>
                  </a:lnTo>
                  <a:lnTo>
                    <a:pt x="2741" y="2175"/>
                  </a:lnTo>
                  <a:lnTo>
                    <a:pt x="2724" y="2219"/>
                  </a:lnTo>
                  <a:lnTo>
                    <a:pt x="2708" y="2258"/>
                  </a:lnTo>
                  <a:lnTo>
                    <a:pt x="2692" y="2293"/>
                  </a:lnTo>
                  <a:lnTo>
                    <a:pt x="2677" y="2325"/>
                  </a:lnTo>
                  <a:lnTo>
                    <a:pt x="2663" y="2354"/>
                  </a:lnTo>
                  <a:lnTo>
                    <a:pt x="2648" y="2381"/>
                  </a:lnTo>
                  <a:lnTo>
                    <a:pt x="2632" y="2407"/>
                  </a:lnTo>
                  <a:lnTo>
                    <a:pt x="2616" y="2431"/>
                  </a:lnTo>
                  <a:lnTo>
                    <a:pt x="2597" y="2456"/>
                  </a:lnTo>
                  <a:lnTo>
                    <a:pt x="2577" y="2481"/>
                  </a:lnTo>
                  <a:lnTo>
                    <a:pt x="2556" y="2506"/>
                  </a:lnTo>
                  <a:lnTo>
                    <a:pt x="2532" y="2534"/>
                  </a:lnTo>
                  <a:lnTo>
                    <a:pt x="2504" y="2564"/>
                  </a:lnTo>
                  <a:lnTo>
                    <a:pt x="2475" y="2596"/>
                  </a:lnTo>
                  <a:lnTo>
                    <a:pt x="2441" y="2632"/>
                  </a:lnTo>
                  <a:lnTo>
                    <a:pt x="2405" y="2671"/>
                  </a:lnTo>
                  <a:lnTo>
                    <a:pt x="2369" y="2699"/>
                  </a:lnTo>
                  <a:lnTo>
                    <a:pt x="2332" y="2726"/>
                  </a:lnTo>
                  <a:lnTo>
                    <a:pt x="2293" y="2751"/>
                  </a:lnTo>
                  <a:lnTo>
                    <a:pt x="2254" y="2776"/>
                  </a:lnTo>
                  <a:lnTo>
                    <a:pt x="2215" y="2798"/>
                  </a:lnTo>
                  <a:lnTo>
                    <a:pt x="2175" y="2821"/>
                  </a:lnTo>
                  <a:lnTo>
                    <a:pt x="2136" y="2842"/>
                  </a:lnTo>
                  <a:lnTo>
                    <a:pt x="2098" y="2860"/>
                  </a:lnTo>
                  <a:lnTo>
                    <a:pt x="2062" y="2878"/>
                  </a:lnTo>
                  <a:lnTo>
                    <a:pt x="2027" y="2895"/>
                  </a:lnTo>
                  <a:lnTo>
                    <a:pt x="1993" y="2910"/>
                  </a:lnTo>
                  <a:lnTo>
                    <a:pt x="1962" y="2924"/>
                  </a:lnTo>
                  <a:lnTo>
                    <a:pt x="1936" y="2935"/>
                  </a:lnTo>
                  <a:lnTo>
                    <a:pt x="1912" y="2946"/>
                  </a:lnTo>
                  <a:lnTo>
                    <a:pt x="1891" y="2955"/>
                  </a:lnTo>
                  <a:lnTo>
                    <a:pt x="1876" y="2962"/>
                  </a:lnTo>
                  <a:lnTo>
                    <a:pt x="1831" y="2970"/>
                  </a:lnTo>
                  <a:lnTo>
                    <a:pt x="1787" y="2977"/>
                  </a:lnTo>
                  <a:lnTo>
                    <a:pt x="1746" y="2983"/>
                  </a:lnTo>
                  <a:lnTo>
                    <a:pt x="1706" y="2990"/>
                  </a:lnTo>
                  <a:lnTo>
                    <a:pt x="1668" y="2994"/>
                  </a:lnTo>
                  <a:lnTo>
                    <a:pt x="1630" y="2999"/>
                  </a:lnTo>
                  <a:lnTo>
                    <a:pt x="1595" y="3002"/>
                  </a:lnTo>
                  <a:lnTo>
                    <a:pt x="1562" y="3006"/>
                  </a:lnTo>
                  <a:lnTo>
                    <a:pt x="1528" y="3008"/>
                  </a:lnTo>
                  <a:lnTo>
                    <a:pt x="1498" y="3011"/>
                  </a:lnTo>
                  <a:lnTo>
                    <a:pt x="1467" y="3012"/>
                  </a:lnTo>
                  <a:lnTo>
                    <a:pt x="1436" y="3012"/>
                  </a:lnTo>
                  <a:lnTo>
                    <a:pt x="1407" y="3012"/>
                  </a:lnTo>
                  <a:lnTo>
                    <a:pt x="1379" y="3012"/>
                  </a:lnTo>
                  <a:lnTo>
                    <a:pt x="1351" y="3011"/>
                  </a:lnTo>
                  <a:lnTo>
                    <a:pt x="1323" y="3009"/>
                  </a:lnTo>
                  <a:lnTo>
                    <a:pt x="1297" y="3006"/>
                  </a:lnTo>
                  <a:lnTo>
                    <a:pt x="1270" y="3004"/>
                  </a:lnTo>
                  <a:lnTo>
                    <a:pt x="1244" y="2999"/>
                  </a:lnTo>
                  <a:lnTo>
                    <a:pt x="1216" y="2995"/>
                  </a:lnTo>
                  <a:lnTo>
                    <a:pt x="1189" y="2991"/>
                  </a:lnTo>
                  <a:lnTo>
                    <a:pt x="1163" y="2985"/>
                  </a:lnTo>
                  <a:lnTo>
                    <a:pt x="1135" y="2980"/>
                  </a:lnTo>
                  <a:lnTo>
                    <a:pt x="1107" y="2974"/>
                  </a:lnTo>
                  <a:lnTo>
                    <a:pt x="1079" y="2967"/>
                  </a:lnTo>
                  <a:lnTo>
                    <a:pt x="1051" y="2960"/>
                  </a:lnTo>
                  <a:lnTo>
                    <a:pt x="1020" y="2952"/>
                  </a:lnTo>
                  <a:lnTo>
                    <a:pt x="991" y="2944"/>
                  </a:lnTo>
                  <a:lnTo>
                    <a:pt x="959" y="2935"/>
                  </a:lnTo>
                  <a:lnTo>
                    <a:pt x="927" y="2925"/>
                  </a:lnTo>
                  <a:lnTo>
                    <a:pt x="893" y="2916"/>
                  </a:lnTo>
                  <a:lnTo>
                    <a:pt x="859" y="2906"/>
                  </a:lnTo>
                  <a:lnTo>
                    <a:pt x="847" y="2904"/>
                  </a:lnTo>
                  <a:lnTo>
                    <a:pt x="838" y="2902"/>
                  </a:lnTo>
                  <a:lnTo>
                    <a:pt x="829" y="2896"/>
                  </a:lnTo>
                  <a:lnTo>
                    <a:pt x="819" y="2890"/>
                  </a:lnTo>
                  <a:lnTo>
                    <a:pt x="810" y="2886"/>
                  </a:lnTo>
                  <a:lnTo>
                    <a:pt x="800" y="2881"/>
                  </a:lnTo>
                  <a:lnTo>
                    <a:pt x="787" y="2878"/>
                  </a:lnTo>
                  <a:lnTo>
                    <a:pt x="772" y="2877"/>
                  </a:lnTo>
                  <a:lnTo>
                    <a:pt x="766" y="2872"/>
                  </a:lnTo>
                  <a:lnTo>
                    <a:pt x="759" y="2867"/>
                  </a:lnTo>
                  <a:lnTo>
                    <a:pt x="752" y="2863"/>
                  </a:lnTo>
                  <a:lnTo>
                    <a:pt x="744" y="2858"/>
                  </a:lnTo>
                  <a:lnTo>
                    <a:pt x="736" y="2856"/>
                  </a:lnTo>
                  <a:lnTo>
                    <a:pt x="729" y="2853"/>
                  </a:lnTo>
                  <a:lnTo>
                    <a:pt x="722" y="2850"/>
                  </a:lnTo>
                  <a:lnTo>
                    <a:pt x="716" y="2850"/>
                  </a:lnTo>
                  <a:lnTo>
                    <a:pt x="684" y="2828"/>
                  </a:lnTo>
                  <a:lnTo>
                    <a:pt x="653" y="2805"/>
                  </a:lnTo>
                  <a:lnTo>
                    <a:pt x="624" y="2783"/>
                  </a:lnTo>
                  <a:lnTo>
                    <a:pt x="596" y="2761"/>
                  </a:lnTo>
                  <a:lnTo>
                    <a:pt x="568" y="2738"/>
                  </a:lnTo>
                  <a:lnTo>
                    <a:pt x="542" y="2716"/>
                  </a:lnTo>
                  <a:lnTo>
                    <a:pt x="517" y="2692"/>
                  </a:lnTo>
                  <a:lnTo>
                    <a:pt x="491" y="2668"/>
                  </a:lnTo>
                  <a:lnTo>
                    <a:pt x="468" y="2645"/>
                  </a:lnTo>
                  <a:lnTo>
                    <a:pt x="445" y="2621"/>
                  </a:lnTo>
                  <a:lnTo>
                    <a:pt x="423" y="2597"/>
                  </a:lnTo>
                  <a:lnTo>
                    <a:pt x="401" y="2572"/>
                  </a:lnTo>
                  <a:lnTo>
                    <a:pt x="380" y="2547"/>
                  </a:lnTo>
                  <a:lnTo>
                    <a:pt x="360" y="2522"/>
                  </a:lnTo>
                  <a:lnTo>
                    <a:pt x="341" y="2495"/>
                  </a:lnTo>
                  <a:lnTo>
                    <a:pt x="321" y="2469"/>
                  </a:lnTo>
                  <a:lnTo>
                    <a:pt x="292" y="2425"/>
                  </a:lnTo>
                  <a:lnTo>
                    <a:pt x="264" y="2381"/>
                  </a:lnTo>
                  <a:lnTo>
                    <a:pt x="239" y="2334"/>
                  </a:lnTo>
                  <a:lnTo>
                    <a:pt x="215" y="2287"/>
                  </a:lnTo>
                  <a:lnTo>
                    <a:pt x="194" y="2238"/>
                  </a:lnTo>
                  <a:lnTo>
                    <a:pt x="175" y="2188"/>
                  </a:lnTo>
                  <a:lnTo>
                    <a:pt x="157" y="2137"/>
                  </a:lnTo>
                  <a:lnTo>
                    <a:pt x="140" y="2084"/>
                  </a:lnTo>
                  <a:lnTo>
                    <a:pt x="124" y="2033"/>
                  </a:lnTo>
                  <a:lnTo>
                    <a:pt x="110" y="1980"/>
                  </a:lnTo>
                  <a:lnTo>
                    <a:pt x="98" y="1928"/>
                  </a:lnTo>
                  <a:lnTo>
                    <a:pt x="85" y="1875"/>
                  </a:lnTo>
                  <a:lnTo>
                    <a:pt x="74" y="1822"/>
                  </a:lnTo>
                  <a:lnTo>
                    <a:pt x="63" y="1770"/>
                  </a:lnTo>
                  <a:lnTo>
                    <a:pt x="52" y="1718"/>
                  </a:lnTo>
                  <a:lnTo>
                    <a:pt x="42" y="1668"/>
                  </a:lnTo>
                  <a:lnTo>
                    <a:pt x="35" y="1633"/>
                  </a:lnTo>
                  <a:lnTo>
                    <a:pt x="30" y="1595"/>
                  </a:lnTo>
                  <a:lnTo>
                    <a:pt x="24" y="1558"/>
                  </a:lnTo>
                  <a:lnTo>
                    <a:pt x="18" y="1517"/>
                  </a:lnTo>
                  <a:lnTo>
                    <a:pt x="13" y="1475"/>
                  </a:lnTo>
                  <a:lnTo>
                    <a:pt x="9" y="1433"/>
                  </a:lnTo>
                  <a:lnTo>
                    <a:pt x="6" y="1390"/>
                  </a:lnTo>
                  <a:lnTo>
                    <a:pt x="3" y="1345"/>
                  </a:lnTo>
                  <a:lnTo>
                    <a:pt x="2" y="1301"/>
                  </a:lnTo>
                  <a:lnTo>
                    <a:pt x="0" y="1256"/>
                  </a:lnTo>
                  <a:lnTo>
                    <a:pt x="0" y="1210"/>
                  </a:lnTo>
                  <a:lnTo>
                    <a:pt x="2" y="1164"/>
                  </a:lnTo>
                  <a:lnTo>
                    <a:pt x="4" y="1118"/>
                  </a:lnTo>
                  <a:lnTo>
                    <a:pt x="7" y="1072"/>
                  </a:lnTo>
                  <a:lnTo>
                    <a:pt x="13" y="1025"/>
                  </a:lnTo>
                  <a:lnTo>
                    <a:pt x="18" y="979"/>
                  </a:lnTo>
                  <a:lnTo>
                    <a:pt x="25" y="935"/>
                  </a:lnTo>
                  <a:lnTo>
                    <a:pt x="35" y="891"/>
                  </a:lnTo>
                  <a:lnTo>
                    <a:pt x="46" y="847"/>
                  </a:lnTo>
                  <a:lnTo>
                    <a:pt x="59" y="805"/>
                  </a:lnTo>
                  <a:lnTo>
                    <a:pt x="73" y="764"/>
                  </a:lnTo>
                  <a:lnTo>
                    <a:pt x="88" y="724"/>
                  </a:lnTo>
                  <a:lnTo>
                    <a:pt x="106" y="685"/>
                  </a:lnTo>
                  <a:lnTo>
                    <a:pt x="126" y="648"/>
                  </a:lnTo>
                  <a:lnTo>
                    <a:pt x="148" y="613"/>
                  </a:lnTo>
                  <a:lnTo>
                    <a:pt x="172" y="580"/>
                  </a:lnTo>
                  <a:lnTo>
                    <a:pt x="197" y="549"/>
                  </a:lnTo>
                  <a:lnTo>
                    <a:pt x="226" y="520"/>
                  </a:lnTo>
                  <a:lnTo>
                    <a:pt x="257" y="493"/>
                  </a:lnTo>
                  <a:lnTo>
                    <a:pt x="289" y="469"/>
                  </a:lnTo>
                  <a:lnTo>
                    <a:pt x="325" y="447"/>
                  </a:lnTo>
                  <a:lnTo>
                    <a:pt x="363" y="429"/>
                  </a:lnTo>
                  <a:lnTo>
                    <a:pt x="406" y="412"/>
                  </a:lnTo>
                  <a:lnTo>
                    <a:pt x="450" y="400"/>
                  </a:lnTo>
                  <a:lnTo>
                    <a:pt x="493" y="391"/>
                  </a:lnTo>
                  <a:lnTo>
                    <a:pt x="538" y="384"/>
                  </a:lnTo>
                  <a:lnTo>
                    <a:pt x="582" y="380"/>
                  </a:lnTo>
                  <a:lnTo>
                    <a:pt x="627" y="379"/>
                  </a:lnTo>
                  <a:lnTo>
                    <a:pt x="672" y="379"/>
                  </a:lnTo>
                  <a:lnTo>
                    <a:pt x="716" y="379"/>
                  </a:lnTo>
                  <a:lnTo>
                    <a:pt x="761" y="379"/>
                  </a:lnTo>
                  <a:lnTo>
                    <a:pt x="805" y="380"/>
                  </a:lnTo>
                  <a:lnTo>
                    <a:pt x="850" y="380"/>
                  </a:lnTo>
                  <a:lnTo>
                    <a:pt x="895" y="380"/>
                  </a:lnTo>
                  <a:lnTo>
                    <a:pt x="938" y="377"/>
                  </a:lnTo>
                  <a:lnTo>
                    <a:pt x="981" y="374"/>
                  </a:lnTo>
                  <a:lnTo>
                    <a:pt x="1025" y="367"/>
                  </a:lnTo>
                  <a:lnTo>
                    <a:pt x="1068" y="359"/>
                  </a:lnTo>
                  <a:lnTo>
                    <a:pt x="1103" y="349"/>
                  </a:lnTo>
                  <a:lnTo>
                    <a:pt x="1136" y="335"/>
                  </a:lnTo>
                  <a:lnTo>
                    <a:pt x="1167" y="317"/>
                  </a:lnTo>
                  <a:lnTo>
                    <a:pt x="1196" y="298"/>
                  </a:lnTo>
                  <a:lnTo>
                    <a:pt x="1226" y="274"/>
                  </a:lnTo>
                  <a:lnTo>
                    <a:pt x="1253" y="249"/>
                  </a:lnTo>
                  <a:lnTo>
                    <a:pt x="1281" y="222"/>
                  </a:lnTo>
                  <a:lnTo>
                    <a:pt x="1311" y="196"/>
                  </a:lnTo>
                  <a:lnTo>
                    <a:pt x="1341" y="168"/>
                  </a:lnTo>
                  <a:lnTo>
                    <a:pt x="1375" y="140"/>
                  </a:lnTo>
                  <a:lnTo>
                    <a:pt x="1410" y="113"/>
                  </a:lnTo>
                  <a:lnTo>
                    <a:pt x="1449" y="88"/>
                  </a:lnTo>
                  <a:lnTo>
                    <a:pt x="1491" y="63"/>
                  </a:lnTo>
                  <a:lnTo>
                    <a:pt x="1537" y="41"/>
                  </a:lnTo>
                  <a:lnTo>
                    <a:pt x="1588" y="22"/>
                  </a:lnTo>
                  <a:lnTo>
                    <a:pt x="1644" y="6"/>
                  </a:lnTo>
                  <a:close/>
                </a:path>
              </a:pathLst>
            </a:custGeom>
            <a:solidFill>
              <a:srgbClr val="FFBA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116"/>
            <p:cNvSpPr>
              <a:spLocks/>
            </p:cNvSpPr>
            <p:nvPr/>
          </p:nvSpPr>
          <p:spPr bwMode="auto">
            <a:xfrm>
              <a:off x="3015" y="1431"/>
              <a:ext cx="1433" cy="1483"/>
            </a:xfrm>
            <a:custGeom>
              <a:avLst/>
              <a:gdLst/>
              <a:ahLst/>
              <a:cxnLst>
                <a:cxn ang="0">
                  <a:pos x="1753" y="1"/>
                </a:cxn>
                <a:cxn ang="0">
                  <a:pos x="1919" y="1"/>
                </a:cxn>
                <a:cxn ang="0">
                  <a:pos x="2081" y="25"/>
                </a:cxn>
                <a:cxn ang="0">
                  <a:pos x="2184" y="65"/>
                </a:cxn>
                <a:cxn ang="0">
                  <a:pos x="2262" y="109"/>
                </a:cxn>
                <a:cxn ang="0">
                  <a:pos x="2356" y="170"/>
                </a:cxn>
                <a:cxn ang="0">
                  <a:pos x="2466" y="258"/>
                </a:cxn>
                <a:cxn ang="0">
                  <a:pos x="2581" y="371"/>
                </a:cxn>
                <a:cxn ang="0">
                  <a:pos x="2689" y="522"/>
                </a:cxn>
                <a:cxn ang="0">
                  <a:pos x="2782" y="737"/>
                </a:cxn>
                <a:cxn ang="0">
                  <a:pos x="2833" y="951"/>
                </a:cxn>
                <a:cxn ang="0">
                  <a:pos x="2861" y="1175"/>
                </a:cxn>
                <a:cxn ang="0">
                  <a:pos x="2864" y="1405"/>
                </a:cxn>
                <a:cxn ang="0">
                  <a:pos x="2840" y="1638"/>
                </a:cxn>
                <a:cxn ang="0">
                  <a:pos x="2791" y="1870"/>
                </a:cxn>
                <a:cxn ang="0">
                  <a:pos x="2716" y="2095"/>
                </a:cxn>
                <a:cxn ang="0">
                  <a:pos x="2635" y="2287"/>
                </a:cxn>
                <a:cxn ang="0">
                  <a:pos x="2555" y="2416"/>
                </a:cxn>
                <a:cxn ang="0">
                  <a:pos x="2435" y="2553"/>
                </a:cxn>
                <a:cxn ang="0">
                  <a:pos x="2257" y="2707"/>
                </a:cxn>
                <a:cxn ang="0">
                  <a:pos x="2064" y="2815"/>
                </a:cxn>
                <a:cxn ang="0">
                  <a:pos x="1905" y="2889"/>
                </a:cxn>
                <a:cxn ang="0">
                  <a:pos x="1759" y="2929"/>
                </a:cxn>
                <a:cxn ang="0">
                  <a:pos x="1570" y="2954"/>
                </a:cxn>
                <a:cxn ang="0">
                  <a:pos x="1412" y="2964"/>
                </a:cxn>
                <a:cxn ang="0">
                  <a:pos x="1276" y="2959"/>
                </a:cxn>
                <a:cxn ang="0">
                  <a:pos x="1143" y="2939"/>
                </a:cxn>
                <a:cxn ang="0">
                  <a:pos x="1005" y="2905"/>
                </a:cxn>
                <a:cxn ang="0">
                  <a:pos x="844" y="2859"/>
                </a:cxn>
                <a:cxn ang="0">
                  <a:pos x="797" y="2840"/>
                </a:cxn>
                <a:cxn ang="0">
                  <a:pos x="747" y="2820"/>
                </a:cxn>
                <a:cxn ang="0">
                  <a:pos x="709" y="2803"/>
                </a:cxn>
                <a:cxn ang="0">
                  <a:pos x="586" y="2715"/>
                </a:cxn>
                <a:cxn ang="0">
                  <a:pos x="461" y="2602"/>
                </a:cxn>
                <a:cxn ang="0">
                  <a:pos x="355" y="2481"/>
                </a:cxn>
                <a:cxn ang="0">
                  <a:pos x="235" y="2298"/>
                </a:cxn>
                <a:cxn ang="0">
                  <a:pos x="138" y="2050"/>
                </a:cxn>
                <a:cxn ang="0">
                  <a:pos x="73" y="1792"/>
                </a:cxn>
                <a:cxn ang="0">
                  <a:pos x="29" y="1570"/>
                </a:cxn>
                <a:cxn ang="0">
                  <a:pos x="6" y="1367"/>
                </a:cxn>
                <a:cxn ang="0">
                  <a:pos x="1" y="1144"/>
                </a:cxn>
                <a:cxn ang="0">
                  <a:pos x="25" y="919"/>
                </a:cxn>
                <a:cxn ang="0">
                  <a:pos x="85" y="711"/>
                </a:cxn>
                <a:cxn ang="0">
                  <a:pos x="193" y="539"/>
                </a:cxn>
                <a:cxn ang="0">
                  <a:pos x="356" y="422"/>
                </a:cxn>
                <a:cxn ang="0">
                  <a:pos x="571" y="374"/>
                </a:cxn>
                <a:cxn ang="0">
                  <a:pos x="791" y="373"/>
                </a:cxn>
                <a:cxn ang="0">
                  <a:pos x="1009" y="360"/>
                </a:cxn>
                <a:cxn ang="0">
                  <a:pos x="1177" y="290"/>
                </a:cxn>
                <a:cxn ang="0">
                  <a:pos x="1320" y="163"/>
                </a:cxn>
                <a:cxn ang="0">
                  <a:pos x="1512" y="39"/>
                </a:cxn>
              </a:cxnLst>
              <a:rect l="0" t="0" r="r" b="b"/>
              <a:pathLst>
                <a:path w="2865" h="2964">
                  <a:moveTo>
                    <a:pt x="1618" y="4"/>
                  </a:moveTo>
                  <a:lnTo>
                    <a:pt x="1651" y="4"/>
                  </a:lnTo>
                  <a:lnTo>
                    <a:pt x="1686" y="2"/>
                  </a:lnTo>
                  <a:lnTo>
                    <a:pt x="1720" y="2"/>
                  </a:lnTo>
                  <a:lnTo>
                    <a:pt x="1753" y="1"/>
                  </a:lnTo>
                  <a:lnTo>
                    <a:pt x="1786" y="0"/>
                  </a:lnTo>
                  <a:lnTo>
                    <a:pt x="1820" y="0"/>
                  </a:lnTo>
                  <a:lnTo>
                    <a:pt x="1853" y="0"/>
                  </a:lnTo>
                  <a:lnTo>
                    <a:pt x="1887" y="0"/>
                  </a:lnTo>
                  <a:lnTo>
                    <a:pt x="1919" y="1"/>
                  </a:lnTo>
                  <a:lnTo>
                    <a:pt x="1953" y="2"/>
                  </a:lnTo>
                  <a:lnTo>
                    <a:pt x="1985" y="7"/>
                  </a:lnTo>
                  <a:lnTo>
                    <a:pt x="2017" y="11"/>
                  </a:lnTo>
                  <a:lnTo>
                    <a:pt x="2049" y="16"/>
                  </a:lnTo>
                  <a:lnTo>
                    <a:pt x="2081" y="25"/>
                  </a:lnTo>
                  <a:lnTo>
                    <a:pt x="2113" y="35"/>
                  </a:lnTo>
                  <a:lnTo>
                    <a:pt x="2144" y="46"/>
                  </a:lnTo>
                  <a:lnTo>
                    <a:pt x="2156" y="51"/>
                  </a:lnTo>
                  <a:lnTo>
                    <a:pt x="2170" y="58"/>
                  </a:lnTo>
                  <a:lnTo>
                    <a:pt x="2184" y="65"/>
                  </a:lnTo>
                  <a:lnTo>
                    <a:pt x="2200" y="72"/>
                  </a:lnTo>
                  <a:lnTo>
                    <a:pt x="2214" y="81"/>
                  </a:lnTo>
                  <a:lnTo>
                    <a:pt x="2230" y="89"/>
                  </a:lnTo>
                  <a:lnTo>
                    <a:pt x="2246" y="99"/>
                  </a:lnTo>
                  <a:lnTo>
                    <a:pt x="2262" y="109"/>
                  </a:lnTo>
                  <a:lnTo>
                    <a:pt x="2281" y="120"/>
                  </a:lnTo>
                  <a:lnTo>
                    <a:pt x="2297" y="131"/>
                  </a:lnTo>
                  <a:lnTo>
                    <a:pt x="2317" y="143"/>
                  </a:lnTo>
                  <a:lnTo>
                    <a:pt x="2336" y="156"/>
                  </a:lnTo>
                  <a:lnTo>
                    <a:pt x="2356" y="170"/>
                  </a:lnTo>
                  <a:lnTo>
                    <a:pt x="2377" y="184"/>
                  </a:lnTo>
                  <a:lnTo>
                    <a:pt x="2398" y="199"/>
                  </a:lnTo>
                  <a:lnTo>
                    <a:pt x="2420" y="215"/>
                  </a:lnTo>
                  <a:lnTo>
                    <a:pt x="2442" y="237"/>
                  </a:lnTo>
                  <a:lnTo>
                    <a:pt x="2466" y="258"/>
                  </a:lnTo>
                  <a:lnTo>
                    <a:pt x="2488" y="280"/>
                  </a:lnTo>
                  <a:lnTo>
                    <a:pt x="2511" y="301"/>
                  </a:lnTo>
                  <a:lnTo>
                    <a:pt x="2535" y="324"/>
                  </a:lnTo>
                  <a:lnTo>
                    <a:pt x="2557" y="347"/>
                  </a:lnTo>
                  <a:lnTo>
                    <a:pt x="2581" y="371"/>
                  </a:lnTo>
                  <a:lnTo>
                    <a:pt x="2603" y="398"/>
                  </a:lnTo>
                  <a:lnTo>
                    <a:pt x="2625" y="426"/>
                  </a:lnTo>
                  <a:lnTo>
                    <a:pt x="2648" y="455"/>
                  </a:lnTo>
                  <a:lnTo>
                    <a:pt x="2669" y="487"/>
                  </a:lnTo>
                  <a:lnTo>
                    <a:pt x="2689" y="522"/>
                  </a:lnTo>
                  <a:lnTo>
                    <a:pt x="2710" y="561"/>
                  </a:lnTo>
                  <a:lnTo>
                    <a:pt x="2730" y="602"/>
                  </a:lnTo>
                  <a:lnTo>
                    <a:pt x="2749" y="648"/>
                  </a:lnTo>
                  <a:lnTo>
                    <a:pt x="2768" y="697"/>
                  </a:lnTo>
                  <a:lnTo>
                    <a:pt x="2782" y="737"/>
                  </a:lnTo>
                  <a:lnTo>
                    <a:pt x="2794" y="779"/>
                  </a:lnTo>
                  <a:lnTo>
                    <a:pt x="2805" y="821"/>
                  </a:lnTo>
                  <a:lnTo>
                    <a:pt x="2815" y="863"/>
                  </a:lnTo>
                  <a:lnTo>
                    <a:pt x="2825" y="906"/>
                  </a:lnTo>
                  <a:lnTo>
                    <a:pt x="2833" y="951"/>
                  </a:lnTo>
                  <a:lnTo>
                    <a:pt x="2842" y="994"/>
                  </a:lnTo>
                  <a:lnTo>
                    <a:pt x="2847" y="1039"/>
                  </a:lnTo>
                  <a:lnTo>
                    <a:pt x="2853" y="1084"/>
                  </a:lnTo>
                  <a:lnTo>
                    <a:pt x="2858" y="1128"/>
                  </a:lnTo>
                  <a:lnTo>
                    <a:pt x="2861" y="1175"/>
                  </a:lnTo>
                  <a:lnTo>
                    <a:pt x="2864" y="1221"/>
                  </a:lnTo>
                  <a:lnTo>
                    <a:pt x="2865" y="1267"/>
                  </a:lnTo>
                  <a:lnTo>
                    <a:pt x="2865" y="1313"/>
                  </a:lnTo>
                  <a:lnTo>
                    <a:pt x="2865" y="1359"/>
                  </a:lnTo>
                  <a:lnTo>
                    <a:pt x="2864" y="1405"/>
                  </a:lnTo>
                  <a:lnTo>
                    <a:pt x="2861" y="1453"/>
                  </a:lnTo>
                  <a:lnTo>
                    <a:pt x="2857" y="1499"/>
                  </a:lnTo>
                  <a:lnTo>
                    <a:pt x="2853" y="1546"/>
                  </a:lnTo>
                  <a:lnTo>
                    <a:pt x="2847" y="1592"/>
                  </a:lnTo>
                  <a:lnTo>
                    <a:pt x="2840" y="1638"/>
                  </a:lnTo>
                  <a:lnTo>
                    <a:pt x="2833" y="1686"/>
                  </a:lnTo>
                  <a:lnTo>
                    <a:pt x="2823" y="1732"/>
                  </a:lnTo>
                  <a:lnTo>
                    <a:pt x="2814" y="1778"/>
                  </a:lnTo>
                  <a:lnTo>
                    <a:pt x="2803" y="1824"/>
                  </a:lnTo>
                  <a:lnTo>
                    <a:pt x="2791" y="1870"/>
                  </a:lnTo>
                  <a:lnTo>
                    <a:pt x="2779" y="1916"/>
                  </a:lnTo>
                  <a:lnTo>
                    <a:pt x="2765" y="1961"/>
                  </a:lnTo>
                  <a:lnTo>
                    <a:pt x="2749" y="2006"/>
                  </a:lnTo>
                  <a:lnTo>
                    <a:pt x="2733" y="2050"/>
                  </a:lnTo>
                  <a:lnTo>
                    <a:pt x="2716" y="2095"/>
                  </a:lnTo>
                  <a:lnTo>
                    <a:pt x="2698" y="2138"/>
                  </a:lnTo>
                  <a:lnTo>
                    <a:pt x="2681" y="2182"/>
                  </a:lnTo>
                  <a:lnTo>
                    <a:pt x="2666" y="2221"/>
                  </a:lnTo>
                  <a:lnTo>
                    <a:pt x="2650" y="2256"/>
                  </a:lnTo>
                  <a:lnTo>
                    <a:pt x="2635" y="2287"/>
                  </a:lnTo>
                  <a:lnTo>
                    <a:pt x="2621" y="2316"/>
                  </a:lnTo>
                  <a:lnTo>
                    <a:pt x="2606" y="2342"/>
                  </a:lnTo>
                  <a:lnTo>
                    <a:pt x="2590" y="2368"/>
                  </a:lnTo>
                  <a:lnTo>
                    <a:pt x="2574" y="2393"/>
                  </a:lnTo>
                  <a:lnTo>
                    <a:pt x="2555" y="2416"/>
                  </a:lnTo>
                  <a:lnTo>
                    <a:pt x="2536" y="2440"/>
                  </a:lnTo>
                  <a:lnTo>
                    <a:pt x="2515" y="2467"/>
                  </a:lnTo>
                  <a:lnTo>
                    <a:pt x="2491" y="2493"/>
                  </a:lnTo>
                  <a:lnTo>
                    <a:pt x="2465" y="2521"/>
                  </a:lnTo>
                  <a:lnTo>
                    <a:pt x="2435" y="2553"/>
                  </a:lnTo>
                  <a:lnTo>
                    <a:pt x="2403" y="2588"/>
                  </a:lnTo>
                  <a:lnTo>
                    <a:pt x="2367" y="2627"/>
                  </a:lnTo>
                  <a:lnTo>
                    <a:pt x="2332" y="2655"/>
                  </a:lnTo>
                  <a:lnTo>
                    <a:pt x="2294" y="2682"/>
                  </a:lnTo>
                  <a:lnTo>
                    <a:pt x="2257" y="2707"/>
                  </a:lnTo>
                  <a:lnTo>
                    <a:pt x="2218" y="2731"/>
                  </a:lnTo>
                  <a:lnTo>
                    <a:pt x="2180" y="2755"/>
                  </a:lnTo>
                  <a:lnTo>
                    <a:pt x="2141" y="2776"/>
                  </a:lnTo>
                  <a:lnTo>
                    <a:pt x="2102" y="2796"/>
                  </a:lnTo>
                  <a:lnTo>
                    <a:pt x="2064" y="2815"/>
                  </a:lnTo>
                  <a:lnTo>
                    <a:pt x="2028" y="2833"/>
                  </a:lnTo>
                  <a:lnTo>
                    <a:pt x="1993" y="2850"/>
                  </a:lnTo>
                  <a:lnTo>
                    <a:pt x="1961" y="2864"/>
                  </a:lnTo>
                  <a:lnTo>
                    <a:pt x="1932" y="2877"/>
                  </a:lnTo>
                  <a:lnTo>
                    <a:pt x="1905" y="2889"/>
                  </a:lnTo>
                  <a:lnTo>
                    <a:pt x="1881" y="2898"/>
                  </a:lnTo>
                  <a:lnTo>
                    <a:pt x="1862" y="2907"/>
                  </a:lnTo>
                  <a:lnTo>
                    <a:pt x="1847" y="2914"/>
                  </a:lnTo>
                  <a:lnTo>
                    <a:pt x="1802" y="2922"/>
                  </a:lnTo>
                  <a:lnTo>
                    <a:pt x="1759" y="2929"/>
                  </a:lnTo>
                  <a:lnTo>
                    <a:pt x="1718" y="2935"/>
                  </a:lnTo>
                  <a:lnTo>
                    <a:pt x="1679" y="2940"/>
                  </a:lnTo>
                  <a:lnTo>
                    <a:pt x="1641" y="2946"/>
                  </a:lnTo>
                  <a:lnTo>
                    <a:pt x="1605" y="2950"/>
                  </a:lnTo>
                  <a:lnTo>
                    <a:pt x="1570" y="2954"/>
                  </a:lnTo>
                  <a:lnTo>
                    <a:pt x="1537" y="2957"/>
                  </a:lnTo>
                  <a:lnTo>
                    <a:pt x="1505" y="2960"/>
                  </a:lnTo>
                  <a:lnTo>
                    <a:pt x="1472" y="2961"/>
                  </a:lnTo>
                  <a:lnTo>
                    <a:pt x="1442" y="2963"/>
                  </a:lnTo>
                  <a:lnTo>
                    <a:pt x="1412" y="2964"/>
                  </a:lnTo>
                  <a:lnTo>
                    <a:pt x="1385" y="2964"/>
                  </a:lnTo>
                  <a:lnTo>
                    <a:pt x="1357" y="2963"/>
                  </a:lnTo>
                  <a:lnTo>
                    <a:pt x="1329" y="2963"/>
                  </a:lnTo>
                  <a:lnTo>
                    <a:pt x="1302" y="2960"/>
                  </a:lnTo>
                  <a:lnTo>
                    <a:pt x="1276" y="2959"/>
                  </a:lnTo>
                  <a:lnTo>
                    <a:pt x="1249" y="2956"/>
                  </a:lnTo>
                  <a:lnTo>
                    <a:pt x="1223" y="2952"/>
                  </a:lnTo>
                  <a:lnTo>
                    <a:pt x="1196" y="2947"/>
                  </a:lnTo>
                  <a:lnTo>
                    <a:pt x="1170" y="2943"/>
                  </a:lnTo>
                  <a:lnTo>
                    <a:pt x="1143" y="2939"/>
                  </a:lnTo>
                  <a:lnTo>
                    <a:pt x="1117" y="2933"/>
                  </a:lnTo>
                  <a:lnTo>
                    <a:pt x="1090" y="2926"/>
                  </a:lnTo>
                  <a:lnTo>
                    <a:pt x="1062" y="2919"/>
                  </a:lnTo>
                  <a:lnTo>
                    <a:pt x="1033" y="2912"/>
                  </a:lnTo>
                  <a:lnTo>
                    <a:pt x="1005" y="2905"/>
                  </a:lnTo>
                  <a:lnTo>
                    <a:pt x="974" y="2897"/>
                  </a:lnTo>
                  <a:lnTo>
                    <a:pt x="944" y="2889"/>
                  </a:lnTo>
                  <a:lnTo>
                    <a:pt x="911" y="2879"/>
                  </a:lnTo>
                  <a:lnTo>
                    <a:pt x="879" y="2869"/>
                  </a:lnTo>
                  <a:lnTo>
                    <a:pt x="844" y="2859"/>
                  </a:lnTo>
                  <a:lnTo>
                    <a:pt x="833" y="2858"/>
                  </a:lnTo>
                  <a:lnTo>
                    <a:pt x="824" y="2855"/>
                  </a:lnTo>
                  <a:lnTo>
                    <a:pt x="815" y="2850"/>
                  </a:lnTo>
                  <a:lnTo>
                    <a:pt x="807" y="2844"/>
                  </a:lnTo>
                  <a:lnTo>
                    <a:pt x="797" y="2840"/>
                  </a:lnTo>
                  <a:lnTo>
                    <a:pt x="786" y="2834"/>
                  </a:lnTo>
                  <a:lnTo>
                    <a:pt x="773" y="2831"/>
                  </a:lnTo>
                  <a:lnTo>
                    <a:pt x="759" y="2830"/>
                  </a:lnTo>
                  <a:lnTo>
                    <a:pt x="754" y="2826"/>
                  </a:lnTo>
                  <a:lnTo>
                    <a:pt x="747" y="2820"/>
                  </a:lnTo>
                  <a:lnTo>
                    <a:pt x="740" y="2816"/>
                  </a:lnTo>
                  <a:lnTo>
                    <a:pt x="731" y="2812"/>
                  </a:lnTo>
                  <a:lnTo>
                    <a:pt x="723" y="2809"/>
                  </a:lnTo>
                  <a:lnTo>
                    <a:pt x="716" y="2806"/>
                  </a:lnTo>
                  <a:lnTo>
                    <a:pt x="709" y="2803"/>
                  </a:lnTo>
                  <a:lnTo>
                    <a:pt x="703" y="2803"/>
                  </a:lnTo>
                  <a:lnTo>
                    <a:pt x="673" y="2781"/>
                  </a:lnTo>
                  <a:lnTo>
                    <a:pt x="642" y="2760"/>
                  </a:lnTo>
                  <a:lnTo>
                    <a:pt x="614" y="2738"/>
                  </a:lnTo>
                  <a:lnTo>
                    <a:pt x="586" y="2715"/>
                  </a:lnTo>
                  <a:lnTo>
                    <a:pt x="558" y="2693"/>
                  </a:lnTo>
                  <a:lnTo>
                    <a:pt x="533" y="2671"/>
                  </a:lnTo>
                  <a:lnTo>
                    <a:pt x="508" y="2648"/>
                  </a:lnTo>
                  <a:lnTo>
                    <a:pt x="483" y="2625"/>
                  </a:lnTo>
                  <a:lnTo>
                    <a:pt x="461" y="2602"/>
                  </a:lnTo>
                  <a:lnTo>
                    <a:pt x="438" y="2579"/>
                  </a:lnTo>
                  <a:lnTo>
                    <a:pt x="416" y="2555"/>
                  </a:lnTo>
                  <a:lnTo>
                    <a:pt x="395" y="2531"/>
                  </a:lnTo>
                  <a:lnTo>
                    <a:pt x="374" y="2506"/>
                  </a:lnTo>
                  <a:lnTo>
                    <a:pt x="355" y="2481"/>
                  </a:lnTo>
                  <a:lnTo>
                    <a:pt x="335" y="2456"/>
                  </a:lnTo>
                  <a:lnTo>
                    <a:pt x="317" y="2430"/>
                  </a:lnTo>
                  <a:lnTo>
                    <a:pt x="288" y="2389"/>
                  </a:lnTo>
                  <a:lnTo>
                    <a:pt x="260" y="2344"/>
                  </a:lnTo>
                  <a:lnTo>
                    <a:pt x="235" y="2298"/>
                  </a:lnTo>
                  <a:lnTo>
                    <a:pt x="212" y="2250"/>
                  </a:lnTo>
                  <a:lnTo>
                    <a:pt x="191" y="2201"/>
                  </a:lnTo>
                  <a:lnTo>
                    <a:pt x="172" y="2152"/>
                  </a:lnTo>
                  <a:lnTo>
                    <a:pt x="154" y="2102"/>
                  </a:lnTo>
                  <a:lnTo>
                    <a:pt x="138" y="2050"/>
                  </a:lnTo>
                  <a:lnTo>
                    <a:pt x="123" y="2000"/>
                  </a:lnTo>
                  <a:lnTo>
                    <a:pt x="109" y="1947"/>
                  </a:lnTo>
                  <a:lnTo>
                    <a:pt x="96" y="1895"/>
                  </a:lnTo>
                  <a:lnTo>
                    <a:pt x="84" y="1844"/>
                  </a:lnTo>
                  <a:lnTo>
                    <a:pt x="73" y="1792"/>
                  </a:lnTo>
                  <a:lnTo>
                    <a:pt x="63" y="1742"/>
                  </a:lnTo>
                  <a:lnTo>
                    <a:pt x="52" y="1691"/>
                  </a:lnTo>
                  <a:lnTo>
                    <a:pt x="42" y="1641"/>
                  </a:lnTo>
                  <a:lnTo>
                    <a:pt x="35" y="1606"/>
                  </a:lnTo>
                  <a:lnTo>
                    <a:pt x="29" y="1570"/>
                  </a:lnTo>
                  <a:lnTo>
                    <a:pt x="24" y="1532"/>
                  </a:lnTo>
                  <a:lnTo>
                    <a:pt x="18" y="1493"/>
                  </a:lnTo>
                  <a:lnTo>
                    <a:pt x="13" y="1453"/>
                  </a:lnTo>
                  <a:lnTo>
                    <a:pt x="8" y="1411"/>
                  </a:lnTo>
                  <a:lnTo>
                    <a:pt x="6" y="1367"/>
                  </a:lnTo>
                  <a:lnTo>
                    <a:pt x="3" y="1324"/>
                  </a:lnTo>
                  <a:lnTo>
                    <a:pt x="1" y="1279"/>
                  </a:lnTo>
                  <a:lnTo>
                    <a:pt x="0" y="1235"/>
                  </a:lnTo>
                  <a:lnTo>
                    <a:pt x="0" y="1190"/>
                  </a:lnTo>
                  <a:lnTo>
                    <a:pt x="1" y="1144"/>
                  </a:lnTo>
                  <a:lnTo>
                    <a:pt x="3" y="1099"/>
                  </a:lnTo>
                  <a:lnTo>
                    <a:pt x="7" y="1053"/>
                  </a:lnTo>
                  <a:lnTo>
                    <a:pt x="11" y="1008"/>
                  </a:lnTo>
                  <a:lnTo>
                    <a:pt x="17" y="964"/>
                  </a:lnTo>
                  <a:lnTo>
                    <a:pt x="25" y="919"/>
                  </a:lnTo>
                  <a:lnTo>
                    <a:pt x="34" y="876"/>
                  </a:lnTo>
                  <a:lnTo>
                    <a:pt x="45" y="832"/>
                  </a:lnTo>
                  <a:lnTo>
                    <a:pt x="56" y="790"/>
                  </a:lnTo>
                  <a:lnTo>
                    <a:pt x="70" y="750"/>
                  </a:lnTo>
                  <a:lnTo>
                    <a:pt x="85" y="711"/>
                  </a:lnTo>
                  <a:lnTo>
                    <a:pt x="103" y="673"/>
                  </a:lnTo>
                  <a:lnTo>
                    <a:pt x="123" y="637"/>
                  </a:lnTo>
                  <a:lnTo>
                    <a:pt x="144" y="602"/>
                  </a:lnTo>
                  <a:lnTo>
                    <a:pt x="168" y="570"/>
                  </a:lnTo>
                  <a:lnTo>
                    <a:pt x="193" y="539"/>
                  </a:lnTo>
                  <a:lnTo>
                    <a:pt x="221" y="511"/>
                  </a:lnTo>
                  <a:lnTo>
                    <a:pt x="251" y="484"/>
                  </a:lnTo>
                  <a:lnTo>
                    <a:pt x="283" y="461"/>
                  </a:lnTo>
                  <a:lnTo>
                    <a:pt x="318" y="440"/>
                  </a:lnTo>
                  <a:lnTo>
                    <a:pt x="356" y="422"/>
                  </a:lnTo>
                  <a:lnTo>
                    <a:pt x="398" y="406"/>
                  </a:lnTo>
                  <a:lnTo>
                    <a:pt x="441" y="394"/>
                  </a:lnTo>
                  <a:lnTo>
                    <a:pt x="484" y="384"/>
                  </a:lnTo>
                  <a:lnTo>
                    <a:pt x="528" y="378"/>
                  </a:lnTo>
                  <a:lnTo>
                    <a:pt x="571" y="374"/>
                  </a:lnTo>
                  <a:lnTo>
                    <a:pt x="616" y="371"/>
                  </a:lnTo>
                  <a:lnTo>
                    <a:pt x="659" y="371"/>
                  </a:lnTo>
                  <a:lnTo>
                    <a:pt x="703" y="371"/>
                  </a:lnTo>
                  <a:lnTo>
                    <a:pt x="748" y="373"/>
                  </a:lnTo>
                  <a:lnTo>
                    <a:pt x="791" y="373"/>
                  </a:lnTo>
                  <a:lnTo>
                    <a:pt x="836" y="373"/>
                  </a:lnTo>
                  <a:lnTo>
                    <a:pt x="879" y="373"/>
                  </a:lnTo>
                  <a:lnTo>
                    <a:pt x="923" y="371"/>
                  </a:lnTo>
                  <a:lnTo>
                    <a:pt x="966" y="367"/>
                  </a:lnTo>
                  <a:lnTo>
                    <a:pt x="1009" y="360"/>
                  </a:lnTo>
                  <a:lnTo>
                    <a:pt x="1051" y="352"/>
                  </a:lnTo>
                  <a:lnTo>
                    <a:pt x="1086" y="342"/>
                  </a:lnTo>
                  <a:lnTo>
                    <a:pt x="1118" y="328"/>
                  </a:lnTo>
                  <a:lnTo>
                    <a:pt x="1149" y="311"/>
                  </a:lnTo>
                  <a:lnTo>
                    <a:pt x="1177" y="290"/>
                  </a:lnTo>
                  <a:lnTo>
                    <a:pt x="1205" y="268"/>
                  </a:lnTo>
                  <a:lnTo>
                    <a:pt x="1232" y="244"/>
                  </a:lnTo>
                  <a:lnTo>
                    <a:pt x="1260" y="218"/>
                  </a:lnTo>
                  <a:lnTo>
                    <a:pt x="1290" y="191"/>
                  </a:lnTo>
                  <a:lnTo>
                    <a:pt x="1320" y="163"/>
                  </a:lnTo>
                  <a:lnTo>
                    <a:pt x="1352" y="137"/>
                  </a:lnTo>
                  <a:lnTo>
                    <a:pt x="1387" y="110"/>
                  </a:lnTo>
                  <a:lnTo>
                    <a:pt x="1425" y="85"/>
                  </a:lnTo>
                  <a:lnTo>
                    <a:pt x="1467" y="61"/>
                  </a:lnTo>
                  <a:lnTo>
                    <a:pt x="1512" y="39"/>
                  </a:lnTo>
                  <a:lnTo>
                    <a:pt x="1562" y="19"/>
                  </a:lnTo>
                  <a:lnTo>
                    <a:pt x="1618" y="4"/>
                  </a:lnTo>
                  <a:close/>
                </a:path>
              </a:pathLst>
            </a:custGeom>
            <a:solidFill>
              <a:srgbClr val="FFB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117"/>
            <p:cNvSpPr>
              <a:spLocks/>
            </p:cNvSpPr>
            <p:nvPr/>
          </p:nvSpPr>
          <p:spPr bwMode="auto">
            <a:xfrm>
              <a:off x="3032" y="1437"/>
              <a:ext cx="1410" cy="1459"/>
            </a:xfrm>
            <a:custGeom>
              <a:avLst/>
              <a:gdLst/>
              <a:ahLst/>
              <a:cxnLst>
                <a:cxn ang="0">
                  <a:pos x="1725" y="3"/>
                </a:cxn>
                <a:cxn ang="0">
                  <a:pos x="1888" y="1"/>
                </a:cxn>
                <a:cxn ang="0">
                  <a:pos x="2048" y="26"/>
                </a:cxn>
                <a:cxn ang="0">
                  <a:pos x="2150" y="65"/>
                </a:cxn>
                <a:cxn ang="0">
                  <a:pos x="2227" y="107"/>
                </a:cxn>
                <a:cxn ang="0">
                  <a:pos x="2318" y="166"/>
                </a:cxn>
                <a:cxn ang="0">
                  <a:pos x="2427" y="254"/>
                </a:cxn>
                <a:cxn ang="0">
                  <a:pos x="2540" y="366"/>
                </a:cxn>
                <a:cxn ang="0">
                  <a:pos x="2647" y="517"/>
                </a:cxn>
                <a:cxn ang="0">
                  <a:pos x="2738" y="729"/>
                </a:cxn>
                <a:cxn ang="0">
                  <a:pos x="2789" y="937"/>
                </a:cxn>
                <a:cxn ang="0">
                  <a:pos x="2816" y="1158"/>
                </a:cxn>
                <a:cxn ang="0">
                  <a:pos x="2819" y="1384"/>
                </a:cxn>
                <a:cxn ang="0">
                  <a:pos x="2796" y="1615"/>
                </a:cxn>
                <a:cxn ang="0">
                  <a:pos x="2748" y="1842"/>
                </a:cxn>
                <a:cxn ang="0">
                  <a:pos x="2675" y="2063"/>
                </a:cxn>
                <a:cxn ang="0">
                  <a:pos x="2594" y="2252"/>
                </a:cxn>
                <a:cxn ang="0">
                  <a:pos x="2516" y="2379"/>
                </a:cxn>
                <a:cxn ang="0">
                  <a:pos x="2397" y="2513"/>
                </a:cxn>
                <a:cxn ang="0">
                  <a:pos x="2221" y="2664"/>
                </a:cxn>
                <a:cxn ang="0">
                  <a:pos x="2032" y="2770"/>
                </a:cxn>
                <a:cxn ang="0">
                  <a:pos x="1875" y="2843"/>
                </a:cxn>
                <a:cxn ang="0">
                  <a:pos x="1730" y="2883"/>
                </a:cxn>
                <a:cxn ang="0">
                  <a:pos x="1545" y="2908"/>
                </a:cxn>
                <a:cxn ang="0">
                  <a:pos x="1391" y="2918"/>
                </a:cxn>
                <a:cxn ang="0">
                  <a:pos x="1256" y="2913"/>
                </a:cxn>
                <a:cxn ang="0">
                  <a:pos x="1124" y="2893"/>
                </a:cxn>
                <a:cxn ang="0">
                  <a:pos x="986" y="2860"/>
                </a:cxn>
                <a:cxn ang="0">
                  <a:pos x="829" y="2813"/>
                </a:cxn>
                <a:cxn ang="0">
                  <a:pos x="785" y="2795"/>
                </a:cxn>
                <a:cxn ang="0">
                  <a:pos x="735" y="2777"/>
                </a:cxn>
                <a:cxn ang="0">
                  <a:pos x="699" y="2762"/>
                </a:cxn>
                <a:cxn ang="0">
                  <a:pos x="576" y="2675"/>
                </a:cxn>
                <a:cxn ang="0">
                  <a:pos x="453" y="2562"/>
                </a:cxn>
                <a:cxn ang="0">
                  <a:pos x="348" y="2442"/>
                </a:cxn>
                <a:cxn ang="0">
                  <a:pos x="231" y="2260"/>
                </a:cxn>
                <a:cxn ang="0">
                  <a:pos x="135" y="2018"/>
                </a:cxn>
                <a:cxn ang="0">
                  <a:pos x="71" y="1766"/>
                </a:cxn>
                <a:cxn ang="0">
                  <a:pos x="28" y="1546"/>
                </a:cxn>
                <a:cxn ang="0">
                  <a:pos x="5" y="1347"/>
                </a:cxn>
                <a:cxn ang="0">
                  <a:pos x="1" y="1127"/>
                </a:cxn>
                <a:cxn ang="0">
                  <a:pos x="25" y="905"/>
                </a:cxn>
                <a:cxn ang="0">
                  <a:pos x="86" y="700"/>
                </a:cxn>
                <a:cxn ang="0">
                  <a:pos x="192" y="531"/>
                </a:cxn>
                <a:cxn ang="0">
                  <a:pos x="353" y="413"/>
                </a:cxn>
                <a:cxn ang="0">
                  <a:pos x="563" y="367"/>
                </a:cxn>
                <a:cxn ang="0">
                  <a:pos x="780" y="367"/>
                </a:cxn>
                <a:cxn ang="0">
                  <a:pos x="992" y="356"/>
                </a:cxn>
                <a:cxn ang="0">
                  <a:pos x="1158" y="286"/>
                </a:cxn>
                <a:cxn ang="0">
                  <a:pos x="1299" y="162"/>
                </a:cxn>
                <a:cxn ang="0">
                  <a:pos x="1487" y="40"/>
                </a:cxn>
              </a:cxnLst>
              <a:rect l="0" t="0" r="r" b="b"/>
              <a:pathLst>
                <a:path w="2820" h="2918">
                  <a:moveTo>
                    <a:pt x="1591" y="5"/>
                  </a:moveTo>
                  <a:lnTo>
                    <a:pt x="1624" y="5"/>
                  </a:lnTo>
                  <a:lnTo>
                    <a:pt x="1658" y="4"/>
                  </a:lnTo>
                  <a:lnTo>
                    <a:pt x="1691" y="4"/>
                  </a:lnTo>
                  <a:lnTo>
                    <a:pt x="1725" y="3"/>
                  </a:lnTo>
                  <a:lnTo>
                    <a:pt x="1757" y="1"/>
                  </a:lnTo>
                  <a:lnTo>
                    <a:pt x="1790" y="1"/>
                  </a:lnTo>
                  <a:lnTo>
                    <a:pt x="1824" y="0"/>
                  </a:lnTo>
                  <a:lnTo>
                    <a:pt x="1856" y="1"/>
                  </a:lnTo>
                  <a:lnTo>
                    <a:pt x="1888" y="1"/>
                  </a:lnTo>
                  <a:lnTo>
                    <a:pt x="1921" y="4"/>
                  </a:lnTo>
                  <a:lnTo>
                    <a:pt x="1953" y="7"/>
                  </a:lnTo>
                  <a:lnTo>
                    <a:pt x="1986" y="12"/>
                  </a:lnTo>
                  <a:lnTo>
                    <a:pt x="2016" y="18"/>
                  </a:lnTo>
                  <a:lnTo>
                    <a:pt x="2048" y="26"/>
                  </a:lnTo>
                  <a:lnTo>
                    <a:pt x="2079" y="36"/>
                  </a:lnTo>
                  <a:lnTo>
                    <a:pt x="2110" y="47"/>
                  </a:lnTo>
                  <a:lnTo>
                    <a:pt x="2122" y="53"/>
                  </a:lnTo>
                  <a:lnTo>
                    <a:pt x="2136" y="58"/>
                  </a:lnTo>
                  <a:lnTo>
                    <a:pt x="2150" y="65"/>
                  </a:lnTo>
                  <a:lnTo>
                    <a:pt x="2164" y="72"/>
                  </a:lnTo>
                  <a:lnTo>
                    <a:pt x="2180" y="81"/>
                  </a:lnTo>
                  <a:lnTo>
                    <a:pt x="2195" y="89"/>
                  </a:lnTo>
                  <a:lnTo>
                    <a:pt x="2210" y="98"/>
                  </a:lnTo>
                  <a:lnTo>
                    <a:pt x="2227" y="107"/>
                  </a:lnTo>
                  <a:lnTo>
                    <a:pt x="2244" y="119"/>
                  </a:lnTo>
                  <a:lnTo>
                    <a:pt x="2260" y="128"/>
                  </a:lnTo>
                  <a:lnTo>
                    <a:pt x="2280" y="141"/>
                  </a:lnTo>
                  <a:lnTo>
                    <a:pt x="2298" y="153"/>
                  </a:lnTo>
                  <a:lnTo>
                    <a:pt x="2318" y="166"/>
                  </a:lnTo>
                  <a:lnTo>
                    <a:pt x="2339" y="180"/>
                  </a:lnTo>
                  <a:lnTo>
                    <a:pt x="2360" y="195"/>
                  </a:lnTo>
                  <a:lnTo>
                    <a:pt x="2382" y="211"/>
                  </a:lnTo>
                  <a:lnTo>
                    <a:pt x="2404" y="233"/>
                  </a:lnTo>
                  <a:lnTo>
                    <a:pt x="2427" y="254"/>
                  </a:lnTo>
                  <a:lnTo>
                    <a:pt x="2449" y="275"/>
                  </a:lnTo>
                  <a:lnTo>
                    <a:pt x="2473" y="297"/>
                  </a:lnTo>
                  <a:lnTo>
                    <a:pt x="2495" y="318"/>
                  </a:lnTo>
                  <a:lnTo>
                    <a:pt x="2517" y="342"/>
                  </a:lnTo>
                  <a:lnTo>
                    <a:pt x="2540" y="366"/>
                  </a:lnTo>
                  <a:lnTo>
                    <a:pt x="2562" y="392"/>
                  </a:lnTo>
                  <a:lnTo>
                    <a:pt x="2584" y="419"/>
                  </a:lnTo>
                  <a:lnTo>
                    <a:pt x="2605" y="450"/>
                  </a:lnTo>
                  <a:lnTo>
                    <a:pt x="2628" y="482"/>
                  </a:lnTo>
                  <a:lnTo>
                    <a:pt x="2647" y="517"/>
                  </a:lnTo>
                  <a:lnTo>
                    <a:pt x="2668" y="554"/>
                  </a:lnTo>
                  <a:lnTo>
                    <a:pt x="2688" y="595"/>
                  </a:lnTo>
                  <a:lnTo>
                    <a:pt x="2706" y="640"/>
                  </a:lnTo>
                  <a:lnTo>
                    <a:pt x="2724" y="689"/>
                  </a:lnTo>
                  <a:lnTo>
                    <a:pt x="2738" y="729"/>
                  </a:lnTo>
                  <a:lnTo>
                    <a:pt x="2749" y="770"/>
                  </a:lnTo>
                  <a:lnTo>
                    <a:pt x="2762" y="810"/>
                  </a:lnTo>
                  <a:lnTo>
                    <a:pt x="2771" y="852"/>
                  </a:lnTo>
                  <a:lnTo>
                    <a:pt x="2781" y="894"/>
                  </a:lnTo>
                  <a:lnTo>
                    <a:pt x="2789" y="937"/>
                  </a:lnTo>
                  <a:lnTo>
                    <a:pt x="2796" y="980"/>
                  </a:lnTo>
                  <a:lnTo>
                    <a:pt x="2803" y="1024"/>
                  </a:lnTo>
                  <a:lnTo>
                    <a:pt x="2809" y="1069"/>
                  </a:lnTo>
                  <a:lnTo>
                    <a:pt x="2813" y="1113"/>
                  </a:lnTo>
                  <a:lnTo>
                    <a:pt x="2816" y="1158"/>
                  </a:lnTo>
                  <a:lnTo>
                    <a:pt x="2819" y="1203"/>
                  </a:lnTo>
                  <a:lnTo>
                    <a:pt x="2820" y="1247"/>
                  </a:lnTo>
                  <a:lnTo>
                    <a:pt x="2820" y="1293"/>
                  </a:lnTo>
                  <a:lnTo>
                    <a:pt x="2820" y="1340"/>
                  </a:lnTo>
                  <a:lnTo>
                    <a:pt x="2819" y="1384"/>
                  </a:lnTo>
                  <a:lnTo>
                    <a:pt x="2816" y="1430"/>
                  </a:lnTo>
                  <a:lnTo>
                    <a:pt x="2812" y="1476"/>
                  </a:lnTo>
                  <a:lnTo>
                    <a:pt x="2808" y="1523"/>
                  </a:lnTo>
                  <a:lnTo>
                    <a:pt x="2802" y="1569"/>
                  </a:lnTo>
                  <a:lnTo>
                    <a:pt x="2796" y="1615"/>
                  </a:lnTo>
                  <a:lnTo>
                    <a:pt x="2788" y="1661"/>
                  </a:lnTo>
                  <a:lnTo>
                    <a:pt x="2780" y="1707"/>
                  </a:lnTo>
                  <a:lnTo>
                    <a:pt x="2770" y="1752"/>
                  </a:lnTo>
                  <a:lnTo>
                    <a:pt x="2759" y="1798"/>
                  </a:lnTo>
                  <a:lnTo>
                    <a:pt x="2748" y="1842"/>
                  </a:lnTo>
                  <a:lnTo>
                    <a:pt x="2735" y="1887"/>
                  </a:lnTo>
                  <a:lnTo>
                    <a:pt x="2721" y="1932"/>
                  </a:lnTo>
                  <a:lnTo>
                    <a:pt x="2707" y="1977"/>
                  </a:lnTo>
                  <a:lnTo>
                    <a:pt x="2692" y="2020"/>
                  </a:lnTo>
                  <a:lnTo>
                    <a:pt x="2675" y="2063"/>
                  </a:lnTo>
                  <a:lnTo>
                    <a:pt x="2657" y="2107"/>
                  </a:lnTo>
                  <a:lnTo>
                    <a:pt x="2640" y="2148"/>
                  </a:lnTo>
                  <a:lnTo>
                    <a:pt x="2625" y="2188"/>
                  </a:lnTo>
                  <a:lnTo>
                    <a:pt x="2609" y="2221"/>
                  </a:lnTo>
                  <a:lnTo>
                    <a:pt x="2594" y="2252"/>
                  </a:lnTo>
                  <a:lnTo>
                    <a:pt x="2580" y="2281"/>
                  </a:lnTo>
                  <a:lnTo>
                    <a:pt x="2565" y="2306"/>
                  </a:lnTo>
                  <a:lnTo>
                    <a:pt x="2549" y="2331"/>
                  </a:lnTo>
                  <a:lnTo>
                    <a:pt x="2534" y="2355"/>
                  </a:lnTo>
                  <a:lnTo>
                    <a:pt x="2516" y="2379"/>
                  </a:lnTo>
                  <a:lnTo>
                    <a:pt x="2496" y="2403"/>
                  </a:lnTo>
                  <a:lnTo>
                    <a:pt x="2475" y="2428"/>
                  </a:lnTo>
                  <a:lnTo>
                    <a:pt x="2452" y="2454"/>
                  </a:lnTo>
                  <a:lnTo>
                    <a:pt x="2427" y="2482"/>
                  </a:lnTo>
                  <a:lnTo>
                    <a:pt x="2397" y="2513"/>
                  </a:lnTo>
                  <a:lnTo>
                    <a:pt x="2365" y="2548"/>
                  </a:lnTo>
                  <a:lnTo>
                    <a:pt x="2330" y="2586"/>
                  </a:lnTo>
                  <a:lnTo>
                    <a:pt x="2295" y="2612"/>
                  </a:lnTo>
                  <a:lnTo>
                    <a:pt x="2259" y="2639"/>
                  </a:lnTo>
                  <a:lnTo>
                    <a:pt x="2221" y="2664"/>
                  </a:lnTo>
                  <a:lnTo>
                    <a:pt x="2184" y="2688"/>
                  </a:lnTo>
                  <a:lnTo>
                    <a:pt x="2145" y="2710"/>
                  </a:lnTo>
                  <a:lnTo>
                    <a:pt x="2107" y="2731"/>
                  </a:lnTo>
                  <a:lnTo>
                    <a:pt x="2069" y="2751"/>
                  </a:lnTo>
                  <a:lnTo>
                    <a:pt x="2032" y="2770"/>
                  </a:lnTo>
                  <a:lnTo>
                    <a:pt x="1997" y="2787"/>
                  </a:lnTo>
                  <a:lnTo>
                    <a:pt x="1963" y="2804"/>
                  </a:lnTo>
                  <a:lnTo>
                    <a:pt x="1931" y="2818"/>
                  </a:lnTo>
                  <a:lnTo>
                    <a:pt x="1902" y="2832"/>
                  </a:lnTo>
                  <a:lnTo>
                    <a:pt x="1875" y="2843"/>
                  </a:lnTo>
                  <a:lnTo>
                    <a:pt x="1852" y="2854"/>
                  </a:lnTo>
                  <a:lnTo>
                    <a:pt x="1832" y="2862"/>
                  </a:lnTo>
                  <a:lnTo>
                    <a:pt x="1817" y="2869"/>
                  </a:lnTo>
                  <a:lnTo>
                    <a:pt x="1773" y="2876"/>
                  </a:lnTo>
                  <a:lnTo>
                    <a:pt x="1730" y="2883"/>
                  </a:lnTo>
                  <a:lnTo>
                    <a:pt x="1691" y="2890"/>
                  </a:lnTo>
                  <a:lnTo>
                    <a:pt x="1652" y="2896"/>
                  </a:lnTo>
                  <a:lnTo>
                    <a:pt x="1614" y="2901"/>
                  </a:lnTo>
                  <a:lnTo>
                    <a:pt x="1579" y="2906"/>
                  </a:lnTo>
                  <a:lnTo>
                    <a:pt x="1545" y="2908"/>
                  </a:lnTo>
                  <a:lnTo>
                    <a:pt x="1512" y="2913"/>
                  </a:lnTo>
                  <a:lnTo>
                    <a:pt x="1480" y="2914"/>
                  </a:lnTo>
                  <a:lnTo>
                    <a:pt x="1450" y="2917"/>
                  </a:lnTo>
                  <a:lnTo>
                    <a:pt x="1420" y="2918"/>
                  </a:lnTo>
                  <a:lnTo>
                    <a:pt x="1391" y="2918"/>
                  </a:lnTo>
                  <a:lnTo>
                    <a:pt x="1363" y="2918"/>
                  </a:lnTo>
                  <a:lnTo>
                    <a:pt x="1335" y="2918"/>
                  </a:lnTo>
                  <a:lnTo>
                    <a:pt x="1307" y="2917"/>
                  </a:lnTo>
                  <a:lnTo>
                    <a:pt x="1281" y="2914"/>
                  </a:lnTo>
                  <a:lnTo>
                    <a:pt x="1256" y="2913"/>
                  </a:lnTo>
                  <a:lnTo>
                    <a:pt x="1229" y="2910"/>
                  </a:lnTo>
                  <a:lnTo>
                    <a:pt x="1203" y="2906"/>
                  </a:lnTo>
                  <a:lnTo>
                    <a:pt x="1177" y="2901"/>
                  </a:lnTo>
                  <a:lnTo>
                    <a:pt x="1151" y="2897"/>
                  </a:lnTo>
                  <a:lnTo>
                    <a:pt x="1124" y="2893"/>
                  </a:lnTo>
                  <a:lnTo>
                    <a:pt x="1098" y="2887"/>
                  </a:lnTo>
                  <a:lnTo>
                    <a:pt x="1071" y="2880"/>
                  </a:lnTo>
                  <a:lnTo>
                    <a:pt x="1044" y="2873"/>
                  </a:lnTo>
                  <a:lnTo>
                    <a:pt x="1016" y="2866"/>
                  </a:lnTo>
                  <a:lnTo>
                    <a:pt x="986" y="2860"/>
                  </a:lnTo>
                  <a:lnTo>
                    <a:pt x="957" y="2851"/>
                  </a:lnTo>
                  <a:lnTo>
                    <a:pt x="926" y="2843"/>
                  </a:lnTo>
                  <a:lnTo>
                    <a:pt x="896" y="2833"/>
                  </a:lnTo>
                  <a:lnTo>
                    <a:pt x="862" y="2823"/>
                  </a:lnTo>
                  <a:lnTo>
                    <a:pt x="829" y="2813"/>
                  </a:lnTo>
                  <a:lnTo>
                    <a:pt x="820" y="2812"/>
                  </a:lnTo>
                  <a:lnTo>
                    <a:pt x="812" y="2809"/>
                  </a:lnTo>
                  <a:lnTo>
                    <a:pt x="803" y="2805"/>
                  </a:lnTo>
                  <a:lnTo>
                    <a:pt x="794" y="2799"/>
                  </a:lnTo>
                  <a:lnTo>
                    <a:pt x="785" y="2795"/>
                  </a:lnTo>
                  <a:lnTo>
                    <a:pt x="774" y="2791"/>
                  </a:lnTo>
                  <a:lnTo>
                    <a:pt x="762" y="2788"/>
                  </a:lnTo>
                  <a:lnTo>
                    <a:pt x="746" y="2787"/>
                  </a:lnTo>
                  <a:lnTo>
                    <a:pt x="741" y="2781"/>
                  </a:lnTo>
                  <a:lnTo>
                    <a:pt x="735" y="2777"/>
                  </a:lnTo>
                  <a:lnTo>
                    <a:pt x="728" y="2773"/>
                  </a:lnTo>
                  <a:lnTo>
                    <a:pt x="721" y="2769"/>
                  </a:lnTo>
                  <a:lnTo>
                    <a:pt x="713" y="2766"/>
                  </a:lnTo>
                  <a:lnTo>
                    <a:pt x="706" y="2763"/>
                  </a:lnTo>
                  <a:lnTo>
                    <a:pt x="699" y="2762"/>
                  </a:lnTo>
                  <a:lnTo>
                    <a:pt x="693" y="2762"/>
                  </a:lnTo>
                  <a:lnTo>
                    <a:pt x="663" y="2741"/>
                  </a:lnTo>
                  <a:lnTo>
                    <a:pt x="633" y="2718"/>
                  </a:lnTo>
                  <a:lnTo>
                    <a:pt x="604" y="2697"/>
                  </a:lnTo>
                  <a:lnTo>
                    <a:pt x="576" y="2675"/>
                  </a:lnTo>
                  <a:lnTo>
                    <a:pt x="549" y="2653"/>
                  </a:lnTo>
                  <a:lnTo>
                    <a:pt x="524" y="2630"/>
                  </a:lnTo>
                  <a:lnTo>
                    <a:pt x="499" y="2608"/>
                  </a:lnTo>
                  <a:lnTo>
                    <a:pt x="475" y="2586"/>
                  </a:lnTo>
                  <a:lnTo>
                    <a:pt x="453" y="2562"/>
                  </a:lnTo>
                  <a:lnTo>
                    <a:pt x="431" y="2538"/>
                  </a:lnTo>
                  <a:lnTo>
                    <a:pt x="409" y="2514"/>
                  </a:lnTo>
                  <a:lnTo>
                    <a:pt x="388" y="2491"/>
                  </a:lnTo>
                  <a:lnTo>
                    <a:pt x="368" y="2467"/>
                  </a:lnTo>
                  <a:lnTo>
                    <a:pt x="348" y="2442"/>
                  </a:lnTo>
                  <a:lnTo>
                    <a:pt x="330" y="2417"/>
                  </a:lnTo>
                  <a:lnTo>
                    <a:pt x="312" y="2390"/>
                  </a:lnTo>
                  <a:lnTo>
                    <a:pt x="283" y="2348"/>
                  </a:lnTo>
                  <a:lnTo>
                    <a:pt x="256" y="2305"/>
                  </a:lnTo>
                  <a:lnTo>
                    <a:pt x="231" y="2260"/>
                  </a:lnTo>
                  <a:lnTo>
                    <a:pt x="209" y="2214"/>
                  </a:lnTo>
                  <a:lnTo>
                    <a:pt x="188" y="2167"/>
                  </a:lnTo>
                  <a:lnTo>
                    <a:pt x="168" y="2118"/>
                  </a:lnTo>
                  <a:lnTo>
                    <a:pt x="150" y="2069"/>
                  </a:lnTo>
                  <a:lnTo>
                    <a:pt x="135" y="2018"/>
                  </a:lnTo>
                  <a:lnTo>
                    <a:pt x="120" y="1968"/>
                  </a:lnTo>
                  <a:lnTo>
                    <a:pt x="107" y="1918"/>
                  </a:lnTo>
                  <a:lnTo>
                    <a:pt x="93" y="1866"/>
                  </a:lnTo>
                  <a:lnTo>
                    <a:pt x="82" y="1816"/>
                  </a:lnTo>
                  <a:lnTo>
                    <a:pt x="71" y="1766"/>
                  </a:lnTo>
                  <a:lnTo>
                    <a:pt x="60" y="1715"/>
                  </a:lnTo>
                  <a:lnTo>
                    <a:pt x="50" y="1665"/>
                  </a:lnTo>
                  <a:lnTo>
                    <a:pt x="40" y="1616"/>
                  </a:lnTo>
                  <a:lnTo>
                    <a:pt x="34" y="1583"/>
                  </a:lnTo>
                  <a:lnTo>
                    <a:pt x="28" y="1546"/>
                  </a:lnTo>
                  <a:lnTo>
                    <a:pt x="22" y="1509"/>
                  </a:lnTo>
                  <a:lnTo>
                    <a:pt x="18" y="1469"/>
                  </a:lnTo>
                  <a:lnTo>
                    <a:pt x="12" y="1430"/>
                  </a:lnTo>
                  <a:lnTo>
                    <a:pt x="8" y="1388"/>
                  </a:lnTo>
                  <a:lnTo>
                    <a:pt x="5" y="1347"/>
                  </a:lnTo>
                  <a:lnTo>
                    <a:pt x="2" y="1303"/>
                  </a:lnTo>
                  <a:lnTo>
                    <a:pt x="1" y="1260"/>
                  </a:lnTo>
                  <a:lnTo>
                    <a:pt x="0" y="1217"/>
                  </a:lnTo>
                  <a:lnTo>
                    <a:pt x="1" y="1172"/>
                  </a:lnTo>
                  <a:lnTo>
                    <a:pt x="1" y="1127"/>
                  </a:lnTo>
                  <a:lnTo>
                    <a:pt x="4" y="1082"/>
                  </a:lnTo>
                  <a:lnTo>
                    <a:pt x="7" y="1038"/>
                  </a:lnTo>
                  <a:lnTo>
                    <a:pt x="12" y="993"/>
                  </a:lnTo>
                  <a:lnTo>
                    <a:pt x="18" y="948"/>
                  </a:lnTo>
                  <a:lnTo>
                    <a:pt x="25" y="905"/>
                  </a:lnTo>
                  <a:lnTo>
                    <a:pt x="34" y="862"/>
                  </a:lnTo>
                  <a:lnTo>
                    <a:pt x="44" y="820"/>
                  </a:lnTo>
                  <a:lnTo>
                    <a:pt x="57" y="779"/>
                  </a:lnTo>
                  <a:lnTo>
                    <a:pt x="71" y="739"/>
                  </a:lnTo>
                  <a:lnTo>
                    <a:pt x="86" y="700"/>
                  </a:lnTo>
                  <a:lnTo>
                    <a:pt x="103" y="662"/>
                  </a:lnTo>
                  <a:lnTo>
                    <a:pt x="122" y="627"/>
                  </a:lnTo>
                  <a:lnTo>
                    <a:pt x="143" y="592"/>
                  </a:lnTo>
                  <a:lnTo>
                    <a:pt x="167" y="560"/>
                  </a:lnTo>
                  <a:lnTo>
                    <a:pt x="192" y="531"/>
                  </a:lnTo>
                  <a:lnTo>
                    <a:pt x="220" y="501"/>
                  </a:lnTo>
                  <a:lnTo>
                    <a:pt x="249" y="476"/>
                  </a:lnTo>
                  <a:lnTo>
                    <a:pt x="282" y="452"/>
                  </a:lnTo>
                  <a:lnTo>
                    <a:pt x="316" y="431"/>
                  </a:lnTo>
                  <a:lnTo>
                    <a:pt x="353" y="413"/>
                  </a:lnTo>
                  <a:lnTo>
                    <a:pt x="395" y="398"/>
                  </a:lnTo>
                  <a:lnTo>
                    <a:pt x="436" y="385"/>
                  </a:lnTo>
                  <a:lnTo>
                    <a:pt x="478" y="377"/>
                  </a:lnTo>
                  <a:lnTo>
                    <a:pt x="520" y="370"/>
                  </a:lnTo>
                  <a:lnTo>
                    <a:pt x="563" y="367"/>
                  </a:lnTo>
                  <a:lnTo>
                    <a:pt x="607" y="364"/>
                  </a:lnTo>
                  <a:lnTo>
                    <a:pt x="650" y="364"/>
                  </a:lnTo>
                  <a:lnTo>
                    <a:pt x="693" y="364"/>
                  </a:lnTo>
                  <a:lnTo>
                    <a:pt x="736" y="366"/>
                  </a:lnTo>
                  <a:lnTo>
                    <a:pt x="780" y="367"/>
                  </a:lnTo>
                  <a:lnTo>
                    <a:pt x="823" y="367"/>
                  </a:lnTo>
                  <a:lnTo>
                    <a:pt x="866" y="367"/>
                  </a:lnTo>
                  <a:lnTo>
                    <a:pt x="908" y="366"/>
                  </a:lnTo>
                  <a:lnTo>
                    <a:pt x="950" y="362"/>
                  </a:lnTo>
                  <a:lnTo>
                    <a:pt x="992" y="356"/>
                  </a:lnTo>
                  <a:lnTo>
                    <a:pt x="1034" y="348"/>
                  </a:lnTo>
                  <a:lnTo>
                    <a:pt x="1069" y="338"/>
                  </a:lnTo>
                  <a:lnTo>
                    <a:pt x="1101" y="324"/>
                  </a:lnTo>
                  <a:lnTo>
                    <a:pt x="1130" y="307"/>
                  </a:lnTo>
                  <a:lnTo>
                    <a:pt x="1158" y="286"/>
                  </a:lnTo>
                  <a:lnTo>
                    <a:pt x="1186" y="264"/>
                  </a:lnTo>
                  <a:lnTo>
                    <a:pt x="1214" y="240"/>
                  </a:lnTo>
                  <a:lnTo>
                    <a:pt x="1242" y="215"/>
                  </a:lnTo>
                  <a:lnTo>
                    <a:pt x="1270" y="188"/>
                  </a:lnTo>
                  <a:lnTo>
                    <a:pt x="1299" y="162"/>
                  </a:lnTo>
                  <a:lnTo>
                    <a:pt x="1331" y="135"/>
                  </a:lnTo>
                  <a:lnTo>
                    <a:pt x="1365" y="110"/>
                  </a:lnTo>
                  <a:lnTo>
                    <a:pt x="1402" y="85"/>
                  </a:lnTo>
                  <a:lnTo>
                    <a:pt x="1443" y="61"/>
                  </a:lnTo>
                  <a:lnTo>
                    <a:pt x="1487" y="40"/>
                  </a:lnTo>
                  <a:lnTo>
                    <a:pt x="1536" y="21"/>
                  </a:lnTo>
                  <a:lnTo>
                    <a:pt x="1591" y="5"/>
                  </a:lnTo>
                  <a:close/>
                </a:path>
              </a:pathLst>
            </a:custGeom>
            <a:solidFill>
              <a:srgbClr val="FFC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118"/>
            <p:cNvSpPr>
              <a:spLocks/>
            </p:cNvSpPr>
            <p:nvPr/>
          </p:nvSpPr>
          <p:spPr bwMode="auto">
            <a:xfrm>
              <a:off x="3050" y="1443"/>
              <a:ext cx="1386" cy="1435"/>
            </a:xfrm>
            <a:custGeom>
              <a:avLst/>
              <a:gdLst/>
              <a:ahLst/>
              <a:cxnLst>
                <a:cxn ang="0">
                  <a:pos x="1694" y="3"/>
                </a:cxn>
                <a:cxn ang="0">
                  <a:pos x="1856" y="2"/>
                </a:cxn>
                <a:cxn ang="0">
                  <a:pos x="2012" y="25"/>
                </a:cxn>
                <a:cxn ang="0">
                  <a:pos x="2113" y="65"/>
                </a:cxn>
                <a:cxn ang="0">
                  <a:pos x="2190" y="107"/>
                </a:cxn>
                <a:cxn ang="0">
                  <a:pos x="2279" y="164"/>
                </a:cxn>
                <a:cxn ang="0">
                  <a:pos x="2385" y="249"/>
                </a:cxn>
                <a:cxn ang="0">
                  <a:pos x="2497" y="361"/>
                </a:cxn>
                <a:cxn ang="0">
                  <a:pos x="2603" y="507"/>
                </a:cxn>
                <a:cxn ang="0">
                  <a:pos x="2691" y="716"/>
                </a:cxn>
                <a:cxn ang="0">
                  <a:pos x="2742" y="921"/>
                </a:cxn>
                <a:cxn ang="0">
                  <a:pos x="2769" y="1138"/>
                </a:cxn>
                <a:cxn ang="0">
                  <a:pos x="2772" y="1361"/>
                </a:cxn>
                <a:cxn ang="0">
                  <a:pos x="2748" y="1587"/>
                </a:cxn>
                <a:cxn ang="0">
                  <a:pos x="2700" y="1812"/>
                </a:cxn>
                <a:cxn ang="0">
                  <a:pos x="2628" y="2030"/>
                </a:cxn>
                <a:cxn ang="0">
                  <a:pos x="2551" y="2215"/>
                </a:cxn>
                <a:cxn ang="0">
                  <a:pos x="2474" y="2340"/>
                </a:cxn>
                <a:cxn ang="0">
                  <a:pos x="2358" y="2472"/>
                </a:cxn>
                <a:cxn ang="0">
                  <a:pos x="2184" y="2620"/>
                </a:cxn>
                <a:cxn ang="0">
                  <a:pos x="1997" y="2726"/>
                </a:cxn>
                <a:cxn ang="0">
                  <a:pos x="1843" y="2797"/>
                </a:cxn>
                <a:cxn ang="0">
                  <a:pos x="1701" y="2836"/>
                </a:cxn>
                <a:cxn ang="0">
                  <a:pos x="1518" y="2861"/>
                </a:cxn>
                <a:cxn ang="0">
                  <a:pos x="1366" y="2870"/>
                </a:cxn>
                <a:cxn ang="0">
                  <a:pos x="1232" y="2864"/>
                </a:cxn>
                <a:cxn ang="0">
                  <a:pos x="1105" y="2845"/>
                </a:cxn>
                <a:cxn ang="0">
                  <a:pos x="970" y="2813"/>
                </a:cxn>
                <a:cxn ang="0">
                  <a:pos x="814" y="2768"/>
                </a:cxn>
                <a:cxn ang="0">
                  <a:pos x="770" y="2750"/>
                </a:cxn>
                <a:cxn ang="0">
                  <a:pos x="721" y="2732"/>
                </a:cxn>
                <a:cxn ang="0">
                  <a:pos x="687" y="2715"/>
                </a:cxn>
                <a:cxn ang="0">
                  <a:pos x="567" y="2630"/>
                </a:cxn>
                <a:cxn ang="0">
                  <a:pos x="444" y="2519"/>
                </a:cxn>
                <a:cxn ang="0">
                  <a:pos x="342" y="2402"/>
                </a:cxn>
                <a:cxn ang="0">
                  <a:pos x="226" y="2224"/>
                </a:cxn>
                <a:cxn ang="0">
                  <a:pos x="131" y="1986"/>
                </a:cxn>
                <a:cxn ang="0">
                  <a:pos x="68" y="1735"/>
                </a:cxn>
                <a:cxn ang="0">
                  <a:pos x="26" y="1522"/>
                </a:cxn>
                <a:cxn ang="0">
                  <a:pos x="4" y="1325"/>
                </a:cxn>
                <a:cxn ang="0">
                  <a:pos x="1" y="1108"/>
                </a:cxn>
                <a:cxn ang="0">
                  <a:pos x="24" y="890"/>
                </a:cxn>
                <a:cxn ang="0">
                  <a:pos x="84" y="689"/>
                </a:cxn>
                <a:cxn ang="0">
                  <a:pos x="187" y="521"/>
                </a:cxn>
                <a:cxn ang="0">
                  <a:pos x="345" y="407"/>
                </a:cxn>
                <a:cxn ang="0">
                  <a:pos x="553" y="362"/>
                </a:cxn>
                <a:cxn ang="0">
                  <a:pos x="765" y="361"/>
                </a:cxn>
                <a:cxn ang="0">
                  <a:pos x="975" y="350"/>
                </a:cxn>
                <a:cxn ang="0">
                  <a:pos x="1139" y="281"/>
                </a:cxn>
                <a:cxn ang="0">
                  <a:pos x="1277" y="160"/>
                </a:cxn>
                <a:cxn ang="0">
                  <a:pos x="1462" y="39"/>
                </a:cxn>
              </a:cxnLst>
              <a:rect l="0" t="0" r="r" b="b"/>
              <a:pathLst>
                <a:path w="2773" h="2870">
                  <a:moveTo>
                    <a:pt x="1564" y="6"/>
                  </a:moveTo>
                  <a:lnTo>
                    <a:pt x="1596" y="6"/>
                  </a:lnTo>
                  <a:lnTo>
                    <a:pt x="1630" y="5"/>
                  </a:lnTo>
                  <a:lnTo>
                    <a:pt x="1662" y="5"/>
                  </a:lnTo>
                  <a:lnTo>
                    <a:pt x="1694" y="3"/>
                  </a:lnTo>
                  <a:lnTo>
                    <a:pt x="1728" y="2"/>
                  </a:lnTo>
                  <a:lnTo>
                    <a:pt x="1760" y="2"/>
                  </a:lnTo>
                  <a:lnTo>
                    <a:pt x="1792" y="0"/>
                  </a:lnTo>
                  <a:lnTo>
                    <a:pt x="1824" y="0"/>
                  </a:lnTo>
                  <a:lnTo>
                    <a:pt x="1856" y="2"/>
                  </a:lnTo>
                  <a:lnTo>
                    <a:pt x="1887" y="5"/>
                  </a:lnTo>
                  <a:lnTo>
                    <a:pt x="1919" y="7"/>
                  </a:lnTo>
                  <a:lnTo>
                    <a:pt x="1951" y="12"/>
                  </a:lnTo>
                  <a:lnTo>
                    <a:pt x="1982" y="17"/>
                  </a:lnTo>
                  <a:lnTo>
                    <a:pt x="2012" y="25"/>
                  </a:lnTo>
                  <a:lnTo>
                    <a:pt x="2043" y="35"/>
                  </a:lnTo>
                  <a:lnTo>
                    <a:pt x="2074" y="46"/>
                  </a:lnTo>
                  <a:lnTo>
                    <a:pt x="2086" y="52"/>
                  </a:lnTo>
                  <a:lnTo>
                    <a:pt x="2100" y="58"/>
                  </a:lnTo>
                  <a:lnTo>
                    <a:pt x="2113" y="65"/>
                  </a:lnTo>
                  <a:lnTo>
                    <a:pt x="2127" y="72"/>
                  </a:lnTo>
                  <a:lnTo>
                    <a:pt x="2142" y="80"/>
                  </a:lnTo>
                  <a:lnTo>
                    <a:pt x="2158" y="88"/>
                  </a:lnTo>
                  <a:lnTo>
                    <a:pt x="2173" y="97"/>
                  </a:lnTo>
                  <a:lnTo>
                    <a:pt x="2190" y="107"/>
                  </a:lnTo>
                  <a:lnTo>
                    <a:pt x="2206" y="116"/>
                  </a:lnTo>
                  <a:lnTo>
                    <a:pt x="2223" y="127"/>
                  </a:lnTo>
                  <a:lnTo>
                    <a:pt x="2241" y="139"/>
                  </a:lnTo>
                  <a:lnTo>
                    <a:pt x="2259" y="151"/>
                  </a:lnTo>
                  <a:lnTo>
                    <a:pt x="2279" y="164"/>
                  </a:lnTo>
                  <a:lnTo>
                    <a:pt x="2300" y="178"/>
                  </a:lnTo>
                  <a:lnTo>
                    <a:pt x="2321" y="192"/>
                  </a:lnTo>
                  <a:lnTo>
                    <a:pt x="2342" y="207"/>
                  </a:lnTo>
                  <a:lnTo>
                    <a:pt x="2364" y="228"/>
                  </a:lnTo>
                  <a:lnTo>
                    <a:pt x="2385" y="249"/>
                  </a:lnTo>
                  <a:lnTo>
                    <a:pt x="2407" y="271"/>
                  </a:lnTo>
                  <a:lnTo>
                    <a:pt x="2430" y="292"/>
                  </a:lnTo>
                  <a:lnTo>
                    <a:pt x="2452" y="313"/>
                  </a:lnTo>
                  <a:lnTo>
                    <a:pt x="2474" y="337"/>
                  </a:lnTo>
                  <a:lnTo>
                    <a:pt x="2497" y="361"/>
                  </a:lnTo>
                  <a:lnTo>
                    <a:pt x="2519" y="386"/>
                  </a:lnTo>
                  <a:lnTo>
                    <a:pt x="2540" y="412"/>
                  </a:lnTo>
                  <a:lnTo>
                    <a:pt x="2562" y="442"/>
                  </a:lnTo>
                  <a:lnTo>
                    <a:pt x="2583" y="474"/>
                  </a:lnTo>
                  <a:lnTo>
                    <a:pt x="2603" y="507"/>
                  </a:lnTo>
                  <a:lnTo>
                    <a:pt x="2622" y="545"/>
                  </a:lnTo>
                  <a:lnTo>
                    <a:pt x="2642" y="584"/>
                  </a:lnTo>
                  <a:lnTo>
                    <a:pt x="2660" y="629"/>
                  </a:lnTo>
                  <a:lnTo>
                    <a:pt x="2678" y="677"/>
                  </a:lnTo>
                  <a:lnTo>
                    <a:pt x="2691" y="716"/>
                  </a:lnTo>
                  <a:lnTo>
                    <a:pt x="2703" y="756"/>
                  </a:lnTo>
                  <a:lnTo>
                    <a:pt x="2714" y="797"/>
                  </a:lnTo>
                  <a:lnTo>
                    <a:pt x="2726" y="837"/>
                  </a:lnTo>
                  <a:lnTo>
                    <a:pt x="2734" y="879"/>
                  </a:lnTo>
                  <a:lnTo>
                    <a:pt x="2742" y="921"/>
                  </a:lnTo>
                  <a:lnTo>
                    <a:pt x="2751" y="964"/>
                  </a:lnTo>
                  <a:lnTo>
                    <a:pt x="2756" y="1008"/>
                  </a:lnTo>
                  <a:lnTo>
                    <a:pt x="2762" y="1051"/>
                  </a:lnTo>
                  <a:lnTo>
                    <a:pt x="2766" y="1094"/>
                  </a:lnTo>
                  <a:lnTo>
                    <a:pt x="2769" y="1138"/>
                  </a:lnTo>
                  <a:lnTo>
                    <a:pt x="2772" y="1182"/>
                  </a:lnTo>
                  <a:lnTo>
                    <a:pt x="2773" y="1227"/>
                  </a:lnTo>
                  <a:lnTo>
                    <a:pt x="2773" y="1272"/>
                  </a:lnTo>
                  <a:lnTo>
                    <a:pt x="2773" y="1316"/>
                  </a:lnTo>
                  <a:lnTo>
                    <a:pt x="2772" y="1361"/>
                  </a:lnTo>
                  <a:lnTo>
                    <a:pt x="2769" y="1407"/>
                  </a:lnTo>
                  <a:lnTo>
                    <a:pt x="2765" y="1452"/>
                  </a:lnTo>
                  <a:lnTo>
                    <a:pt x="2760" y="1498"/>
                  </a:lnTo>
                  <a:lnTo>
                    <a:pt x="2755" y="1543"/>
                  </a:lnTo>
                  <a:lnTo>
                    <a:pt x="2748" y="1587"/>
                  </a:lnTo>
                  <a:lnTo>
                    <a:pt x="2741" y="1633"/>
                  </a:lnTo>
                  <a:lnTo>
                    <a:pt x="2733" y="1678"/>
                  </a:lnTo>
                  <a:lnTo>
                    <a:pt x="2723" y="1723"/>
                  </a:lnTo>
                  <a:lnTo>
                    <a:pt x="2713" y="1768"/>
                  </a:lnTo>
                  <a:lnTo>
                    <a:pt x="2700" y="1812"/>
                  </a:lnTo>
                  <a:lnTo>
                    <a:pt x="2688" y="1856"/>
                  </a:lnTo>
                  <a:lnTo>
                    <a:pt x="2675" y="1900"/>
                  </a:lnTo>
                  <a:lnTo>
                    <a:pt x="2660" y="1944"/>
                  </a:lnTo>
                  <a:lnTo>
                    <a:pt x="2645" y="1987"/>
                  </a:lnTo>
                  <a:lnTo>
                    <a:pt x="2628" y="2030"/>
                  </a:lnTo>
                  <a:lnTo>
                    <a:pt x="2611" y="2072"/>
                  </a:lnTo>
                  <a:lnTo>
                    <a:pt x="2594" y="2114"/>
                  </a:lnTo>
                  <a:lnTo>
                    <a:pt x="2579" y="2152"/>
                  </a:lnTo>
                  <a:lnTo>
                    <a:pt x="2565" y="2185"/>
                  </a:lnTo>
                  <a:lnTo>
                    <a:pt x="2551" y="2215"/>
                  </a:lnTo>
                  <a:lnTo>
                    <a:pt x="2536" y="2243"/>
                  </a:lnTo>
                  <a:lnTo>
                    <a:pt x="2522" y="2269"/>
                  </a:lnTo>
                  <a:lnTo>
                    <a:pt x="2506" y="2293"/>
                  </a:lnTo>
                  <a:lnTo>
                    <a:pt x="2491" y="2317"/>
                  </a:lnTo>
                  <a:lnTo>
                    <a:pt x="2474" y="2340"/>
                  </a:lnTo>
                  <a:lnTo>
                    <a:pt x="2455" y="2364"/>
                  </a:lnTo>
                  <a:lnTo>
                    <a:pt x="2435" y="2388"/>
                  </a:lnTo>
                  <a:lnTo>
                    <a:pt x="2412" y="2414"/>
                  </a:lnTo>
                  <a:lnTo>
                    <a:pt x="2386" y="2442"/>
                  </a:lnTo>
                  <a:lnTo>
                    <a:pt x="2358" y="2472"/>
                  </a:lnTo>
                  <a:lnTo>
                    <a:pt x="2326" y="2505"/>
                  </a:lnTo>
                  <a:lnTo>
                    <a:pt x="2291" y="2543"/>
                  </a:lnTo>
                  <a:lnTo>
                    <a:pt x="2257" y="2569"/>
                  </a:lnTo>
                  <a:lnTo>
                    <a:pt x="2222" y="2596"/>
                  </a:lnTo>
                  <a:lnTo>
                    <a:pt x="2184" y="2620"/>
                  </a:lnTo>
                  <a:lnTo>
                    <a:pt x="2146" y="2644"/>
                  </a:lnTo>
                  <a:lnTo>
                    <a:pt x="2109" y="2666"/>
                  </a:lnTo>
                  <a:lnTo>
                    <a:pt x="2071" y="2687"/>
                  </a:lnTo>
                  <a:lnTo>
                    <a:pt x="2033" y="2708"/>
                  </a:lnTo>
                  <a:lnTo>
                    <a:pt x="1997" y="2726"/>
                  </a:lnTo>
                  <a:lnTo>
                    <a:pt x="1962" y="2743"/>
                  </a:lnTo>
                  <a:lnTo>
                    <a:pt x="1929" y="2758"/>
                  </a:lnTo>
                  <a:lnTo>
                    <a:pt x="1898" y="2773"/>
                  </a:lnTo>
                  <a:lnTo>
                    <a:pt x="1869" y="2786"/>
                  </a:lnTo>
                  <a:lnTo>
                    <a:pt x="1843" y="2797"/>
                  </a:lnTo>
                  <a:lnTo>
                    <a:pt x="1820" y="2807"/>
                  </a:lnTo>
                  <a:lnTo>
                    <a:pt x="1802" y="2815"/>
                  </a:lnTo>
                  <a:lnTo>
                    <a:pt x="1786" y="2822"/>
                  </a:lnTo>
                  <a:lnTo>
                    <a:pt x="1743" y="2829"/>
                  </a:lnTo>
                  <a:lnTo>
                    <a:pt x="1701" y="2836"/>
                  </a:lnTo>
                  <a:lnTo>
                    <a:pt x="1662" y="2843"/>
                  </a:lnTo>
                  <a:lnTo>
                    <a:pt x="1623" y="2848"/>
                  </a:lnTo>
                  <a:lnTo>
                    <a:pt x="1587" y="2853"/>
                  </a:lnTo>
                  <a:lnTo>
                    <a:pt x="1552" y="2857"/>
                  </a:lnTo>
                  <a:lnTo>
                    <a:pt x="1518" y="2861"/>
                  </a:lnTo>
                  <a:lnTo>
                    <a:pt x="1486" y="2864"/>
                  </a:lnTo>
                  <a:lnTo>
                    <a:pt x="1454" y="2867"/>
                  </a:lnTo>
                  <a:lnTo>
                    <a:pt x="1423" y="2868"/>
                  </a:lnTo>
                  <a:lnTo>
                    <a:pt x="1394" y="2870"/>
                  </a:lnTo>
                  <a:lnTo>
                    <a:pt x="1366" y="2870"/>
                  </a:lnTo>
                  <a:lnTo>
                    <a:pt x="1338" y="2870"/>
                  </a:lnTo>
                  <a:lnTo>
                    <a:pt x="1312" y="2870"/>
                  </a:lnTo>
                  <a:lnTo>
                    <a:pt x="1285" y="2868"/>
                  </a:lnTo>
                  <a:lnTo>
                    <a:pt x="1259" y="2867"/>
                  </a:lnTo>
                  <a:lnTo>
                    <a:pt x="1232" y="2864"/>
                  </a:lnTo>
                  <a:lnTo>
                    <a:pt x="1207" y="2861"/>
                  </a:lnTo>
                  <a:lnTo>
                    <a:pt x="1182" y="2859"/>
                  </a:lnTo>
                  <a:lnTo>
                    <a:pt x="1155" y="2854"/>
                  </a:lnTo>
                  <a:lnTo>
                    <a:pt x="1130" y="2850"/>
                  </a:lnTo>
                  <a:lnTo>
                    <a:pt x="1105" y="2845"/>
                  </a:lnTo>
                  <a:lnTo>
                    <a:pt x="1079" y="2841"/>
                  </a:lnTo>
                  <a:lnTo>
                    <a:pt x="1052" y="2834"/>
                  </a:lnTo>
                  <a:lnTo>
                    <a:pt x="1026" y="2828"/>
                  </a:lnTo>
                  <a:lnTo>
                    <a:pt x="998" y="2821"/>
                  </a:lnTo>
                  <a:lnTo>
                    <a:pt x="970" y="2813"/>
                  </a:lnTo>
                  <a:lnTo>
                    <a:pt x="941" y="2804"/>
                  </a:lnTo>
                  <a:lnTo>
                    <a:pt x="910" y="2796"/>
                  </a:lnTo>
                  <a:lnTo>
                    <a:pt x="879" y="2787"/>
                  </a:lnTo>
                  <a:lnTo>
                    <a:pt x="847" y="2778"/>
                  </a:lnTo>
                  <a:lnTo>
                    <a:pt x="814" y="2768"/>
                  </a:lnTo>
                  <a:lnTo>
                    <a:pt x="805" y="2766"/>
                  </a:lnTo>
                  <a:lnTo>
                    <a:pt x="797" y="2764"/>
                  </a:lnTo>
                  <a:lnTo>
                    <a:pt x="788" y="2759"/>
                  </a:lnTo>
                  <a:lnTo>
                    <a:pt x="780" y="2754"/>
                  </a:lnTo>
                  <a:lnTo>
                    <a:pt x="770" y="2750"/>
                  </a:lnTo>
                  <a:lnTo>
                    <a:pt x="759" y="2746"/>
                  </a:lnTo>
                  <a:lnTo>
                    <a:pt x="747" y="2743"/>
                  </a:lnTo>
                  <a:lnTo>
                    <a:pt x="733" y="2741"/>
                  </a:lnTo>
                  <a:lnTo>
                    <a:pt x="727" y="2736"/>
                  </a:lnTo>
                  <a:lnTo>
                    <a:pt x="721" y="2732"/>
                  </a:lnTo>
                  <a:lnTo>
                    <a:pt x="714" y="2727"/>
                  </a:lnTo>
                  <a:lnTo>
                    <a:pt x="707" y="2723"/>
                  </a:lnTo>
                  <a:lnTo>
                    <a:pt x="700" y="2719"/>
                  </a:lnTo>
                  <a:lnTo>
                    <a:pt x="692" y="2718"/>
                  </a:lnTo>
                  <a:lnTo>
                    <a:pt x="687" y="2715"/>
                  </a:lnTo>
                  <a:lnTo>
                    <a:pt x="681" y="2715"/>
                  </a:lnTo>
                  <a:lnTo>
                    <a:pt x="650" y="2694"/>
                  </a:lnTo>
                  <a:lnTo>
                    <a:pt x="621" y="2673"/>
                  </a:lnTo>
                  <a:lnTo>
                    <a:pt x="593" y="2652"/>
                  </a:lnTo>
                  <a:lnTo>
                    <a:pt x="567" y="2630"/>
                  </a:lnTo>
                  <a:lnTo>
                    <a:pt x="540" y="2609"/>
                  </a:lnTo>
                  <a:lnTo>
                    <a:pt x="515" y="2586"/>
                  </a:lnTo>
                  <a:lnTo>
                    <a:pt x="490" y="2564"/>
                  </a:lnTo>
                  <a:lnTo>
                    <a:pt x="466" y="2542"/>
                  </a:lnTo>
                  <a:lnTo>
                    <a:pt x="444" y="2519"/>
                  </a:lnTo>
                  <a:lnTo>
                    <a:pt x="421" y="2497"/>
                  </a:lnTo>
                  <a:lnTo>
                    <a:pt x="400" y="2473"/>
                  </a:lnTo>
                  <a:lnTo>
                    <a:pt x="381" y="2451"/>
                  </a:lnTo>
                  <a:lnTo>
                    <a:pt x="361" y="2427"/>
                  </a:lnTo>
                  <a:lnTo>
                    <a:pt x="342" y="2402"/>
                  </a:lnTo>
                  <a:lnTo>
                    <a:pt x="324" y="2378"/>
                  </a:lnTo>
                  <a:lnTo>
                    <a:pt x="306" y="2353"/>
                  </a:lnTo>
                  <a:lnTo>
                    <a:pt x="276" y="2312"/>
                  </a:lnTo>
                  <a:lnTo>
                    <a:pt x="250" y="2269"/>
                  </a:lnTo>
                  <a:lnTo>
                    <a:pt x="226" y="2224"/>
                  </a:lnTo>
                  <a:lnTo>
                    <a:pt x="204" y="2180"/>
                  </a:lnTo>
                  <a:lnTo>
                    <a:pt x="183" y="2132"/>
                  </a:lnTo>
                  <a:lnTo>
                    <a:pt x="165" y="2085"/>
                  </a:lnTo>
                  <a:lnTo>
                    <a:pt x="146" y="2036"/>
                  </a:lnTo>
                  <a:lnTo>
                    <a:pt x="131" y="1986"/>
                  </a:lnTo>
                  <a:lnTo>
                    <a:pt x="117" y="1937"/>
                  </a:lnTo>
                  <a:lnTo>
                    <a:pt x="103" y="1886"/>
                  </a:lnTo>
                  <a:lnTo>
                    <a:pt x="91" y="1836"/>
                  </a:lnTo>
                  <a:lnTo>
                    <a:pt x="79" y="1786"/>
                  </a:lnTo>
                  <a:lnTo>
                    <a:pt x="68" y="1735"/>
                  </a:lnTo>
                  <a:lnTo>
                    <a:pt x="57" y="1687"/>
                  </a:lnTo>
                  <a:lnTo>
                    <a:pt x="47" y="1638"/>
                  </a:lnTo>
                  <a:lnTo>
                    <a:pt x="38" y="1590"/>
                  </a:lnTo>
                  <a:lnTo>
                    <a:pt x="32" y="1557"/>
                  </a:lnTo>
                  <a:lnTo>
                    <a:pt x="26" y="1522"/>
                  </a:lnTo>
                  <a:lnTo>
                    <a:pt x="21" y="1484"/>
                  </a:lnTo>
                  <a:lnTo>
                    <a:pt x="15" y="1446"/>
                  </a:lnTo>
                  <a:lnTo>
                    <a:pt x="11" y="1407"/>
                  </a:lnTo>
                  <a:lnTo>
                    <a:pt x="7" y="1367"/>
                  </a:lnTo>
                  <a:lnTo>
                    <a:pt x="4" y="1325"/>
                  </a:lnTo>
                  <a:lnTo>
                    <a:pt x="1" y="1283"/>
                  </a:lnTo>
                  <a:lnTo>
                    <a:pt x="0" y="1240"/>
                  </a:lnTo>
                  <a:lnTo>
                    <a:pt x="0" y="1196"/>
                  </a:lnTo>
                  <a:lnTo>
                    <a:pt x="0" y="1153"/>
                  </a:lnTo>
                  <a:lnTo>
                    <a:pt x="1" y="1108"/>
                  </a:lnTo>
                  <a:lnTo>
                    <a:pt x="3" y="1065"/>
                  </a:lnTo>
                  <a:lnTo>
                    <a:pt x="7" y="1020"/>
                  </a:lnTo>
                  <a:lnTo>
                    <a:pt x="11" y="977"/>
                  </a:lnTo>
                  <a:lnTo>
                    <a:pt x="17" y="934"/>
                  </a:lnTo>
                  <a:lnTo>
                    <a:pt x="24" y="890"/>
                  </a:lnTo>
                  <a:lnTo>
                    <a:pt x="33" y="848"/>
                  </a:lnTo>
                  <a:lnTo>
                    <a:pt x="43" y="806"/>
                  </a:lnTo>
                  <a:lnTo>
                    <a:pt x="54" y="766"/>
                  </a:lnTo>
                  <a:lnTo>
                    <a:pt x="68" y="727"/>
                  </a:lnTo>
                  <a:lnTo>
                    <a:pt x="84" y="689"/>
                  </a:lnTo>
                  <a:lnTo>
                    <a:pt x="100" y="653"/>
                  </a:lnTo>
                  <a:lnTo>
                    <a:pt x="119" y="616"/>
                  </a:lnTo>
                  <a:lnTo>
                    <a:pt x="139" y="583"/>
                  </a:lnTo>
                  <a:lnTo>
                    <a:pt x="162" y="552"/>
                  </a:lnTo>
                  <a:lnTo>
                    <a:pt x="187" y="521"/>
                  </a:lnTo>
                  <a:lnTo>
                    <a:pt x="215" y="494"/>
                  </a:lnTo>
                  <a:lnTo>
                    <a:pt x="243" y="468"/>
                  </a:lnTo>
                  <a:lnTo>
                    <a:pt x="275" y="446"/>
                  </a:lnTo>
                  <a:lnTo>
                    <a:pt x="308" y="425"/>
                  </a:lnTo>
                  <a:lnTo>
                    <a:pt x="345" y="407"/>
                  </a:lnTo>
                  <a:lnTo>
                    <a:pt x="385" y="392"/>
                  </a:lnTo>
                  <a:lnTo>
                    <a:pt x="427" y="380"/>
                  </a:lnTo>
                  <a:lnTo>
                    <a:pt x="467" y="371"/>
                  </a:lnTo>
                  <a:lnTo>
                    <a:pt x="509" y="365"/>
                  </a:lnTo>
                  <a:lnTo>
                    <a:pt x="553" y="362"/>
                  </a:lnTo>
                  <a:lnTo>
                    <a:pt x="594" y="359"/>
                  </a:lnTo>
                  <a:lnTo>
                    <a:pt x="638" y="359"/>
                  </a:lnTo>
                  <a:lnTo>
                    <a:pt x="680" y="359"/>
                  </a:lnTo>
                  <a:lnTo>
                    <a:pt x="723" y="361"/>
                  </a:lnTo>
                  <a:lnTo>
                    <a:pt x="765" y="361"/>
                  </a:lnTo>
                  <a:lnTo>
                    <a:pt x="808" y="361"/>
                  </a:lnTo>
                  <a:lnTo>
                    <a:pt x="850" y="361"/>
                  </a:lnTo>
                  <a:lnTo>
                    <a:pt x="892" y="359"/>
                  </a:lnTo>
                  <a:lnTo>
                    <a:pt x="934" y="355"/>
                  </a:lnTo>
                  <a:lnTo>
                    <a:pt x="975" y="350"/>
                  </a:lnTo>
                  <a:lnTo>
                    <a:pt x="1016" y="341"/>
                  </a:lnTo>
                  <a:lnTo>
                    <a:pt x="1049" y="331"/>
                  </a:lnTo>
                  <a:lnTo>
                    <a:pt x="1081" y="317"/>
                  </a:lnTo>
                  <a:lnTo>
                    <a:pt x="1111" y="301"/>
                  </a:lnTo>
                  <a:lnTo>
                    <a:pt x="1139" y="281"/>
                  </a:lnTo>
                  <a:lnTo>
                    <a:pt x="1165" y="260"/>
                  </a:lnTo>
                  <a:lnTo>
                    <a:pt x="1193" y="236"/>
                  </a:lnTo>
                  <a:lnTo>
                    <a:pt x="1220" y="211"/>
                  </a:lnTo>
                  <a:lnTo>
                    <a:pt x="1248" y="185"/>
                  </a:lnTo>
                  <a:lnTo>
                    <a:pt x="1277" y="160"/>
                  </a:lnTo>
                  <a:lnTo>
                    <a:pt x="1309" y="133"/>
                  </a:lnTo>
                  <a:lnTo>
                    <a:pt x="1342" y="108"/>
                  </a:lnTo>
                  <a:lnTo>
                    <a:pt x="1379" y="83"/>
                  </a:lnTo>
                  <a:lnTo>
                    <a:pt x="1418" y="60"/>
                  </a:lnTo>
                  <a:lnTo>
                    <a:pt x="1462" y="39"/>
                  </a:lnTo>
                  <a:lnTo>
                    <a:pt x="1511" y="21"/>
                  </a:lnTo>
                  <a:lnTo>
                    <a:pt x="1564" y="6"/>
                  </a:lnTo>
                  <a:close/>
                </a:path>
              </a:pathLst>
            </a:custGeom>
            <a:solidFill>
              <a:srgbClr val="FFC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119"/>
            <p:cNvSpPr>
              <a:spLocks/>
            </p:cNvSpPr>
            <p:nvPr/>
          </p:nvSpPr>
          <p:spPr bwMode="auto">
            <a:xfrm>
              <a:off x="3067" y="1449"/>
              <a:ext cx="1364" cy="1411"/>
            </a:xfrm>
            <a:custGeom>
              <a:avLst/>
              <a:gdLst/>
              <a:ahLst/>
              <a:cxnLst>
                <a:cxn ang="0">
                  <a:pos x="1670" y="1"/>
                </a:cxn>
                <a:cxn ang="0">
                  <a:pos x="1827" y="1"/>
                </a:cxn>
                <a:cxn ang="0">
                  <a:pos x="1981" y="25"/>
                </a:cxn>
                <a:cxn ang="0">
                  <a:pos x="2080" y="62"/>
                </a:cxn>
                <a:cxn ang="0">
                  <a:pos x="2155" y="104"/>
                </a:cxn>
                <a:cxn ang="0">
                  <a:pos x="2243" y="162"/>
                </a:cxn>
                <a:cxn ang="0">
                  <a:pos x="2346" y="245"/>
                </a:cxn>
                <a:cxn ang="0">
                  <a:pos x="2457" y="354"/>
                </a:cxn>
                <a:cxn ang="0">
                  <a:pos x="2561" y="500"/>
                </a:cxn>
                <a:cxn ang="0">
                  <a:pos x="2648" y="705"/>
                </a:cxn>
                <a:cxn ang="0">
                  <a:pos x="2698" y="906"/>
                </a:cxn>
                <a:cxn ang="0">
                  <a:pos x="2725" y="1120"/>
                </a:cxn>
                <a:cxn ang="0">
                  <a:pos x="2727" y="1339"/>
                </a:cxn>
                <a:cxn ang="0">
                  <a:pos x="2705" y="1561"/>
                </a:cxn>
                <a:cxn ang="0">
                  <a:pos x="2659" y="1782"/>
                </a:cxn>
                <a:cxn ang="0">
                  <a:pos x="2586" y="1996"/>
                </a:cxn>
                <a:cxn ang="0">
                  <a:pos x="2510" y="2179"/>
                </a:cxn>
                <a:cxn ang="0">
                  <a:pos x="2434" y="2302"/>
                </a:cxn>
                <a:cxn ang="0">
                  <a:pos x="2320" y="2432"/>
                </a:cxn>
                <a:cxn ang="0">
                  <a:pos x="2150" y="2577"/>
                </a:cxn>
                <a:cxn ang="0">
                  <a:pos x="1967" y="2680"/>
                </a:cxn>
                <a:cxn ang="0">
                  <a:pos x="1815" y="2750"/>
                </a:cxn>
                <a:cxn ang="0">
                  <a:pos x="1675" y="2789"/>
                </a:cxn>
                <a:cxn ang="0">
                  <a:pos x="1495" y="2813"/>
                </a:cxn>
                <a:cxn ang="0">
                  <a:pos x="1346" y="2823"/>
                </a:cxn>
                <a:cxn ang="0">
                  <a:pos x="1213" y="2817"/>
                </a:cxn>
                <a:cxn ang="0">
                  <a:pos x="1088" y="2798"/>
                </a:cxn>
                <a:cxn ang="0">
                  <a:pos x="955" y="2767"/>
                </a:cxn>
                <a:cxn ang="0">
                  <a:pos x="801" y="2722"/>
                </a:cxn>
                <a:cxn ang="0">
                  <a:pos x="760" y="2704"/>
                </a:cxn>
                <a:cxn ang="0">
                  <a:pos x="712" y="2686"/>
                </a:cxn>
                <a:cxn ang="0">
                  <a:pos x="676" y="2671"/>
                </a:cxn>
                <a:cxn ang="0">
                  <a:pos x="559" y="2587"/>
                </a:cxn>
                <a:cxn ang="0">
                  <a:pos x="437" y="2479"/>
                </a:cxn>
                <a:cxn ang="0">
                  <a:pos x="337" y="2363"/>
                </a:cxn>
                <a:cxn ang="0">
                  <a:pos x="224" y="2189"/>
                </a:cxn>
                <a:cxn ang="0">
                  <a:pos x="132" y="1954"/>
                </a:cxn>
                <a:cxn ang="0">
                  <a:pos x="69" y="1708"/>
                </a:cxn>
                <a:cxn ang="0">
                  <a:pos x="27" y="1496"/>
                </a:cxn>
                <a:cxn ang="0">
                  <a:pos x="6" y="1303"/>
                </a:cxn>
                <a:cxn ang="0">
                  <a:pos x="2" y="1089"/>
                </a:cxn>
                <a:cxn ang="0">
                  <a:pos x="24" y="875"/>
                </a:cxn>
                <a:cxn ang="0">
                  <a:pos x="83" y="677"/>
                </a:cxn>
                <a:cxn ang="0">
                  <a:pos x="185" y="512"/>
                </a:cxn>
                <a:cxn ang="0">
                  <a:pos x="340" y="400"/>
                </a:cxn>
                <a:cxn ang="0">
                  <a:pos x="543" y="356"/>
                </a:cxn>
                <a:cxn ang="0">
                  <a:pos x="754" y="356"/>
                </a:cxn>
                <a:cxn ang="0">
                  <a:pos x="959" y="345"/>
                </a:cxn>
                <a:cxn ang="0">
                  <a:pos x="1120" y="278"/>
                </a:cxn>
                <a:cxn ang="0">
                  <a:pos x="1256" y="156"/>
                </a:cxn>
                <a:cxn ang="0">
                  <a:pos x="1439" y="37"/>
                </a:cxn>
              </a:cxnLst>
              <a:rect l="0" t="0" r="r" b="b"/>
              <a:pathLst>
                <a:path w="2729" h="2823">
                  <a:moveTo>
                    <a:pt x="1540" y="4"/>
                  </a:moveTo>
                  <a:lnTo>
                    <a:pt x="1572" y="4"/>
                  </a:lnTo>
                  <a:lnTo>
                    <a:pt x="1605" y="2"/>
                  </a:lnTo>
                  <a:lnTo>
                    <a:pt x="1637" y="2"/>
                  </a:lnTo>
                  <a:lnTo>
                    <a:pt x="1670" y="1"/>
                  </a:lnTo>
                  <a:lnTo>
                    <a:pt x="1702" y="0"/>
                  </a:lnTo>
                  <a:lnTo>
                    <a:pt x="1734" y="0"/>
                  </a:lnTo>
                  <a:lnTo>
                    <a:pt x="1764" y="0"/>
                  </a:lnTo>
                  <a:lnTo>
                    <a:pt x="1797" y="0"/>
                  </a:lnTo>
                  <a:lnTo>
                    <a:pt x="1827" y="1"/>
                  </a:lnTo>
                  <a:lnTo>
                    <a:pt x="1859" y="4"/>
                  </a:lnTo>
                  <a:lnTo>
                    <a:pt x="1890" y="7"/>
                  </a:lnTo>
                  <a:lnTo>
                    <a:pt x="1921" y="11"/>
                  </a:lnTo>
                  <a:lnTo>
                    <a:pt x="1951" y="16"/>
                  </a:lnTo>
                  <a:lnTo>
                    <a:pt x="1981" y="25"/>
                  </a:lnTo>
                  <a:lnTo>
                    <a:pt x="2011" y="33"/>
                  </a:lnTo>
                  <a:lnTo>
                    <a:pt x="2041" y="44"/>
                  </a:lnTo>
                  <a:lnTo>
                    <a:pt x="2053" y="50"/>
                  </a:lnTo>
                  <a:lnTo>
                    <a:pt x="2067" y="55"/>
                  </a:lnTo>
                  <a:lnTo>
                    <a:pt x="2080" y="62"/>
                  </a:lnTo>
                  <a:lnTo>
                    <a:pt x="2094" y="69"/>
                  </a:lnTo>
                  <a:lnTo>
                    <a:pt x="2109" y="78"/>
                  </a:lnTo>
                  <a:lnTo>
                    <a:pt x="2123" y="86"/>
                  </a:lnTo>
                  <a:lnTo>
                    <a:pt x="2138" y="95"/>
                  </a:lnTo>
                  <a:lnTo>
                    <a:pt x="2155" y="104"/>
                  </a:lnTo>
                  <a:lnTo>
                    <a:pt x="2171" y="114"/>
                  </a:lnTo>
                  <a:lnTo>
                    <a:pt x="2189" y="125"/>
                  </a:lnTo>
                  <a:lnTo>
                    <a:pt x="2205" y="136"/>
                  </a:lnTo>
                  <a:lnTo>
                    <a:pt x="2224" y="149"/>
                  </a:lnTo>
                  <a:lnTo>
                    <a:pt x="2243" y="162"/>
                  </a:lnTo>
                  <a:lnTo>
                    <a:pt x="2263" y="174"/>
                  </a:lnTo>
                  <a:lnTo>
                    <a:pt x="2282" y="188"/>
                  </a:lnTo>
                  <a:lnTo>
                    <a:pt x="2303" y="203"/>
                  </a:lnTo>
                  <a:lnTo>
                    <a:pt x="2325" y="224"/>
                  </a:lnTo>
                  <a:lnTo>
                    <a:pt x="2346" y="245"/>
                  </a:lnTo>
                  <a:lnTo>
                    <a:pt x="2369" y="266"/>
                  </a:lnTo>
                  <a:lnTo>
                    <a:pt x="2391" y="287"/>
                  </a:lnTo>
                  <a:lnTo>
                    <a:pt x="2413" y="308"/>
                  </a:lnTo>
                  <a:lnTo>
                    <a:pt x="2436" y="331"/>
                  </a:lnTo>
                  <a:lnTo>
                    <a:pt x="2457" y="354"/>
                  </a:lnTo>
                  <a:lnTo>
                    <a:pt x="2479" y="380"/>
                  </a:lnTo>
                  <a:lnTo>
                    <a:pt x="2500" y="406"/>
                  </a:lnTo>
                  <a:lnTo>
                    <a:pt x="2521" y="435"/>
                  </a:lnTo>
                  <a:lnTo>
                    <a:pt x="2542" y="466"/>
                  </a:lnTo>
                  <a:lnTo>
                    <a:pt x="2561" y="500"/>
                  </a:lnTo>
                  <a:lnTo>
                    <a:pt x="2581" y="536"/>
                  </a:lnTo>
                  <a:lnTo>
                    <a:pt x="2600" y="575"/>
                  </a:lnTo>
                  <a:lnTo>
                    <a:pt x="2619" y="618"/>
                  </a:lnTo>
                  <a:lnTo>
                    <a:pt x="2635" y="666"/>
                  </a:lnTo>
                  <a:lnTo>
                    <a:pt x="2648" y="705"/>
                  </a:lnTo>
                  <a:lnTo>
                    <a:pt x="2660" y="744"/>
                  </a:lnTo>
                  <a:lnTo>
                    <a:pt x="2672" y="783"/>
                  </a:lnTo>
                  <a:lnTo>
                    <a:pt x="2681" y="824"/>
                  </a:lnTo>
                  <a:lnTo>
                    <a:pt x="2690" y="864"/>
                  </a:lnTo>
                  <a:lnTo>
                    <a:pt x="2698" y="906"/>
                  </a:lnTo>
                  <a:lnTo>
                    <a:pt x="2705" y="948"/>
                  </a:lnTo>
                  <a:lnTo>
                    <a:pt x="2712" y="990"/>
                  </a:lnTo>
                  <a:lnTo>
                    <a:pt x="2718" y="1033"/>
                  </a:lnTo>
                  <a:lnTo>
                    <a:pt x="2722" y="1077"/>
                  </a:lnTo>
                  <a:lnTo>
                    <a:pt x="2725" y="1120"/>
                  </a:lnTo>
                  <a:lnTo>
                    <a:pt x="2727" y="1163"/>
                  </a:lnTo>
                  <a:lnTo>
                    <a:pt x="2729" y="1207"/>
                  </a:lnTo>
                  <a:lnTo>
                    <a:pt x="2729" y="1251"/>
                  </a:lnTo>
                  <a:lnTo>
                    <a:pt x="2729" y="1295"/>
                  </a:lnTo>
                  <a:lnTo>
                    <a:pt x="2727" y="1339"/>
                  </a:lnTo>
                  <a:lnTo>
                    <a:pt x="2725" y="1384"/>
                  </a:lnTo>
                  <a:lnTo>
                    <a:pt x="2722" y="1429"/>
                  </a:lnTo>
                  <a:lnTo>
                    <a:pt x="2716" y="1473"/>
                  </a:lnTo>
                  <a:lnTo>
                    <a:pt x="2712" y="1517"/>
                  </a:lnTo>
                  <a:lnTo>
                    <a:pt x="2705" y="1561"/>
                  </a:lnTo>
                  <a:lnTo>
                    <a:pt x="2698" y="1606"/>
                  </a:lnTo>
                  <a:lnTo>
                    <a:pt x="2690" y="1651"/>
                  </a:lnTo>
                  <a:lnTo>
                    <a:pt x="2680" y="1694"/>
                  </a:lnTo>
                  <a:lnTo>
                    <a:pt x="2670" y="1739"/>
                  </a:lnTo>
                  <a:lnTo>
                    <a:pt x="2659" y="1782"/>
                  </a:lnTo>
                  <a:lnTo>
                    <a:pt x="2646" y="1825"/>
                  </a:lnTo>
                  <a:lnTo>
                    <a:pt x="2633" y="1869"/>
                  </a:lnTo>
                  <a:lnTo>
                    <a:pt x="2619" y="1912"/>
                  </a:lnTo>
                  <a:lnTo>
                    <a:pt x="2603" y="1954"/>
                  </a:lnTo>
                  <a:lnTo>
                    <a:pt x="2586" y="1996"/>
                  </a:lnTo>
                  <a:lnTo>
                    <a:pt x="2570" y="2038"/>
                  </a:lnTo>
                  <a:lnTo>
                    <a:pt x="2553" y="2078"/>
                  </a:lnTo>
                  <a:lnTo>
                    <a:pt x="2539" y="2116"/>
                  </a:lnTo>
                  <a:lnTo>
                    <a:pt x="2524" y="2148"/>
                  </a:lnTo>
                  <a:lnTo>
                    <a:pt x="2510" y="2179"/>
                  </a:lnTo>
                  <a:lnTo>
                    <a:pt x="2496" y="2205"/>
                  </a:lnTo>
                  <a:lnTo>
                    <a:pt x="2482" y="2232"/>
                  </a:lnTo>
                  <a:lnTo>
                    <a:pt x="2466" y="2256"/>
                  </a:lnTo>
                  <a:lnTo>
                    <a:pt x="2451" y="2278"/>
                  </a:lnTo>
                  <a:lnTo>
                    <a:pt x="2434" y="2302"/>
                  </a:lnTo>
                  <a:lnTo>
                    <a:pt x="2416" y="2324"/>
                  </a:lnTo>
                  <a:lnTo>
                    <a:pt x="2395" y="2349"/>
                  </a:lnTo>
                  <a:lnTo>
                    <a:pt x="2373" y="2374"/>
                  </a:lnTo>
                  <a:lnTo>
                    <a:pt x="2348" y="2402"/>
                  </a:lnTo>
                  <a:lnTo>
                    <a:pt x="2320" y="2432"/>
                  </a:lnTo>
                  <a:lnTo>
                    <a:pt x="2289" y="2465"/>
                  </a:lnTo>
                  <a:lnTo>
                    <a:pt x="2254" y="2502"/>
                  </a:lnTo>
                  <a:lnTo>
                    <a:pt x="2221" y="2528"/>
                  </a:lnTo>
                  <a:lnTo>
                    <a:pt x="2186" y="2553"/>
                  </a:lnTo>
                  <a:lnTo>
                    <a:pt x="2150" y="2577"/>
                  </a:lnTo>
                  <a:lnTo>
                    <a:pt x="2113" y="2601"/>
                  </a:lnTo>
                  <a:lnTo>
                    <a:pt x="2076" y="2622"/>
                  </a:lnTo>
                  <a:lnTo>
                    <a:pt x="2038" y="2643"/>
                  </a:lnTo>
                  <a:lnTo>
                    <a:pt x="2002" y="2662"/>
                  </a:lnTo>
                  <a:lnTo>
                    <a:pt x="1967" y="2680"/>
                  </a:lnTo>
                  <a:lnTo>
                    <a:pt x="1932" y="2697"/>
                  </a:lnTo>
                  <a:lnTo>
                    <a:pt x="1898" y="2713"/>
                  </a:lnTo>
                  <a:lnTo>
                    <a:pt x="1868" y="2727"/>
                  </a:lnTo>
                  <a:lnTo>
                    <a:pt x="1840" y="2739"/>
                  </a:lnTo>
                  <a:lnTo>
                    <a:pt x="1815" y="2750"/>
                  </a:lnTo>
                  <a:lnTo>
                    <a:pt x="1792" y="2760"/>
                  </a:lnTo>
                  <a:lnTo>
                    <a:pt x="1774" y="2768"/>
                  </a:lnTo>
                  <a:lnTo>
                    <a:pt x="1759" y="2775"/>
                  </a:lnTo>
                  <a:lnTo>
                    <a:pt x="1716" y="2782"/>
                  </a:lnTo>
                  <a:lnTo>
                    <a:pt x="1675" y="2789"/>
                  </a:lnTo>
                  <a:lnTo>
                    <a:pt x="1636" y="2796"/>
                  </a:lnTo>
                  <a:lnTo>
                    <a:pt x="1598" y="2801"/>
                  </a:lnTo>
                  <a:lnTo>
                    <a:pt x="1563" y="2806"/>
                  </a:lnTo>
                  <a:lnTo>
                    <a:pt x="1529" y="2810"/>
                  </a:lnTo>
                  <a:lnTo>
                    <a:pt x="1495" y="2813"/>
                  </a:lnTo>
                  <a:lnTo>
                    <a:pt x="1463" y="2817"/>
                  </a:lnTo>
                  <a:lnTo>
                    <a:pt x="1432" y="2819"/>
                  </a:lnTo>
                  <a:lnTo>
                    <a:pt x="1403" y="2822"/>
                  </a:lnTo>
                  <a:lnTo>
                    <a:pt x="1374" y="2822"/>
                  </a:lnTo>
                  <a:lnTo>
                    <a:pt x="1346" y="2823"/>
                  </a:lnTo>
                  <a:lnTo>
                    <a:pt x="1318" y="2823"/>
                  </a:lnTo>
                  <a:lnTo>
                    <a:pt x="1291" y="2823"/>
                  </a:lnTo>
                  <a:lnTo>
                    <a:pt x="1265" y="2822"/>
                  </a:lnTo>
                  <a:lnTo>
                    <a:pt x="1240" y="2820"/>
                  </a:lnTo>
                  <a:lnTo>
                    <a:pt x="1213" y="2817"/>
                  </a:lnTo>
                  <a:lnTo>
                    <a:pt x="1188" y="2815"/>
                  </a:lnTo>
                  <a:lnTo>
                    <a:pt x="1163" y="2812"/>
                  </a:lnTo>
                  <a:lnTo>
                    <a:pt x="1138" y="2808"/>
                  </a:lnTo>
                  <a:lnTo>
                    <a:pt x="1113" y="2803"/>
                  </a:lnTo>
                  <a:lnTo>
                    <a:pt x="1088" y="2798"/>
                  </a:lnTo>
                  <a:lnTo>
                    <a:pt x="1062" y="2794"/>
                  </a:lnTo>
                  <a:lnTo>
                    <a:pt x="1036" y="2787"/>
                  </a:lnTo>
                  <a:lnTo>
                    <a:pt x="1009" y="2781"/>
                  </a:lnTo>
                  <a:lnTo>
                    <a:pt x="981" y="2774"/>
                  </a:lnTo>
                  <a:lnTo>
                    <a:pt x="955" y="2767"/>
                  </a:lnTo>
                  <a:lnTo>
                    <a:pt x="926" y="2759"/>
                  </a:lnTo>
                  <a:lnTo>
                    <a:pt x="896" y="2750"/>
                  </a:lnTo>
                  <a:lnTo>
                    <a:pt x="866" y="2742"/>
                  </a:lnTo>
                  <a:lnTo>
                    <a:pt x="834" y="2732"/>
                  </a:lnTo>
                  <a:lnTo>
                    <a:pt x="801" y="2722"/>
                  </a:lnTo>
                  <a:lnTo>
                    <a:pt x="793" y="2721"/>
                  </a:lnTo>
                  <a:lnTo>
                    <a:pt x="785" y="2718"/>
                  </a:lnTo>
                  <a:lnTo>
                    <a:pt x="776" y="2714"/>
                  </a:lnTo>
                  <a:lnTo>
                    <a:pt x="768" y="2708"/>
                  </a:lnTo>
                  <a:lnTo>
                    <a:pt x="760" y="2704"/>
                  </a:lnTo>
                  <a:lnTo>
                    <a:pt x="748" y="2700"/>
                  </a:lnTo>
                  <a:lnTo>
                    <a:pt x="737" y="2697"/>
                  </a:lnTo>
                  <a:lnTo>
                    <a:pt x="723" y="2696"/>
                  </a:lnTo>
                  <a:lnTo>
                    <a:pt x="718" y="2690"/>
                  </a:lnTo>
                  <a:lnTo>
                    <a:pt x="712" y="2686"/>
                  </a:lnTo>
                  <a:lnTo>
                    <a:pt x="704" y="2682"/>
                  </a:lnTo>
                  <a:lnTo>
                    <a:pt x="697" y="2678"/>
                  </a:lnTo>
                  <a:lnTo>
                    <a:pt x="690" y="2675"/>
                  </a:lnTo>
                  <a:lnTo>
                    <a:pt x="681" y="2672"/>
                  </a:lnTo>
                  <a:lnTo>
                    <a:pt x="676" y="2671"/>
                  </a:lnTo>
                  <a:lnTo>
                    <a:pt x="670" y="2671"/>
                  </a:lnTo>
                  <a:lnTo>
                    <a:pt x="641" y="2650"/>
                  </a:lnTo>
                  <a:lnTo>
                    <a:pt x="612" y="2629"/>
                  </a:lnTo>
                  <a:lnTo>
                    <a:pt x="585" y="2608"/>
                  </a:lnTo>
                  <a:lnTo>
                    <a:pt x="559" y="2587"/>
                  </a:lnTo>
                  <a:lnTo>
                    <a:pt x="532" y="2566"/>
                  </a:lnTo>
                  <a:lnTo>
                    <a:pt x="507" y="2545"/>
                  </a:lnTo>
                  <a:lnTo>
                    <a:pt x="483" y="2523"/>
                  </a:lnTo>
                  <a:lnTo>
                    <a:pt x="461" y="2500"/>
                  </a:lnTo>
                  <a:lnTo>
                    <a:pt x="437" y="2479"/>
                  </a:lnTo>
                  <a:lnTo>
                    <a:pt x="416" y="2457"/>
                  </a:lnTo>
                  <a:lnTo>
                    <a:pt x="395" y="2433"/>
                  </a:lnTo>
                  <a:lnTo>
                    <a:pt x="376" y="2411"/>
                  </a:lnTo>
                  <a:lnTo>
                    <a:pt x="355" y="2387"/>
                  </a:lnTo>
                  <a:lnTo>
                    <a:pt x="337" y="2363"/>
                  </a:lnTo>
                  <a:lnTo>
                    <a:pt x="319" y="2340"/>
                  </a:lnTo>
                  <a:lnTo>
                    <a:pt x="300" y="2314"/>
                  </a:lnTo>
                  <a:lnTo>
                    <a:pt x="273" y="2274"/>
                  </a:lnTo>
                  <a:lnTo>
                    <a:pt x="247" y="2232"/>
                  </a:lnTo>
                  <a:lnTo>
                    <a:pt x="224" y="2189"/>
                  </a:lnTo>
                  <a:lnTo>
                    <a:pt x="201" y="2144"/>
                  </a:lnTo>
                  <a:lnTo>
                    <a:pt x="182" y="2098"/>
                  </a:lnTo>
                  <a:lnTo>
                    <a:pt x="164" y="2050"/>
                  </a:lnTo>
                  <a:lnTo>
                    <a:pt x="147" y="2003"/>
                  </a:lnTo>
                  <a:lnTo>
                    <a:pt x="132" y="1954"/>
                  </a:lnTo>
                  <a:lnTo>
                    <a:pt x="118" y="1905"/>
                  </a:lnTo>
                  <a:lnTo>
                    <a:pt x="104" y="1856"/>
                  </a:lnTo>
                  <a:lnTo>
                    <a:pt x="91" y="1806"/>
                  </a:lnTo>
                  <a:lnTo>
                    <a:pt x="80" y="1757"/>
                  </a:lnTo>
                  <a:lnTo>
                    <a:pt x="69" y="1708"/>
                  </a:lnTo>
                  <a:lnTo>
                    <a:pt x="59" y="1659"/>
                  </a:lnTo>
                  <a:lnTo>
                    <a:pt x="49" y="1612"/>
                  </a:lnTo>
                  <a:lnTo>
                    <a:pt x="39" y="1564"/>
                  </a:lnTo>
                  <a:lnTo>
                    <a:pt x="34" y="1531"/>
                  </a:lnTo>
                  <a:lnTo>
                    <a:pt x="27" y="1496"/>
                  </a:lnTo>
                  <a:lnTo>
                    <a:pt x="23" y="1459"/>
                  </a:lnTo>
                  <a:lnTo>
                    <a:pt x="17" y="1422"/>
                  </a:lnTo>
                  <a:lnTo>
                    <a:pt x="13" y="1384"/>
                  </a:lnTo>
                  <a:lnTo>
                    <a:pt x="9" y="1343"/>
                  </a:lnTo>
                  <a:lnTo>
                    <a:pt x="6" y="1303"/>
                  </a:lnTo>
                  <a:lnTo>
                    <a:pt x="3" y="1261"/>
                  </a:lnTo>
                  <a:lnTo>
                    <a:pt x="2" y="1219"/>
                  </a:lnTo>
                  <a:lnTo>
                    <a:pt x="0" y="1176"/>
                  </a:lnTo>
                  <a:lnTo>
                    <a:pt x="0" y="1133"/>
                  </a:lnTo>
                  <a:lnTo>
                    <a:pt x="2" y="1089"/>
                  </a:lnTo>
                  <a:lnTo>
                    <a:pt x="3" y="1046"/>
                  </a:lnTo>
                  <a:lnTo>
                    <a:pt x="7" y="1003"/>
                  </a:lnTo>
                  <a:lnTo>
                    <a:pt x="12" y="961"/>
                  </a:lnTo>
                  <a:lnTo>
                    <a:pt x="17" y="917"/>
                  </a:lnTo>
                  <a:lnTo>
                    <a:pt x="24" y="875"/>
                  </a:lnTo>
                  <a:lnTo>
                    <a:pt x="32" y="834"/>
                  </a:lnTo>
                  <a:lnTo>
                    <a:pt x="44" y="793"/>
                  </a:lnTo>
                  <a:lnTo>
                    <a:pt x="55" y="753"/>
                  </a:lnTo>
                  <a:lnTo>
                    <a:pt x="67" y="715"/>
                  </a:lnTo>
                  <a:lnTo>
                    <a:pt x="83" y="677"/>
                  </a:lnTo>
                  <a:lnTo>
                    <a:pt x="99" y="641"/>
                  </a:lnTo>
                  <a:lnTo>
                    <a:pt x="118" y="606"/>
                  </a:lnTo>
                  <a:lnTo>
                    <a:pt x="139" y="574"/>
                  </a:lnTo>
                  <a:lnTo>
                    <a:pt x="161" y="542"/>
                  </a:lnTo>
                  <a:lnTo>
                    <a:pt x="185" y="512"/>
                  </a:lnTo>
                  <a:lnTo>
                    <a:pt x="211" y="486"/>
                  </a:lnTo>
                  <a:lnTo>
                    <a:pt x="240" y="461"/>
                  </a:lnTo>
                  <a:lnTo>
                    <a:pt x="271" y="438"/>
                  </a:lnTo>
                  <a:lnTo>
                    <a:pt x="305" y="419"/>
                  </a:lnTo>
                  <a:lnTo>
                    <a:pt x="340" y="400"/>
                  </a:lnTo>
                  <a:lnTo>
                    <a:pt x="380" y="385"/>
                  </a:lnTo>
                  <a:lnTo>
                    <a:pt x="420" y="374"/>
                  </a:lnTo>
                  <a:lnTo>
                    <a:pt x="461" y="366"/>
                  </a:lnTo>
                  <a:lnTo>
                    <a:pt x="503" y="360"/>
                  </a:lnTo>
                  <a:lnTo>
                    <a:pt x="543" y="356"/>
                  </a:lnTo>
                  <a:lnTo>
                    <a:pt x="585" y="354"/>
                  </a:lnTo>
                  <a:lnTo>
                    <a:pt x="627" y="353"/>
                  </a:lnTo>
                  <a:lnTo>
                    <a:pt x="670" y="353"/>
                  </a:lnTo>
                  <a:lnTo>
                    <a:pt x="712" y="354"/>
                  </a:lnTo>
                  <a:lnTo>
                    <a:pt x="754" y="356"/>
                  </a:lnTo>
                  <a:lnTo>
                    <a:pt x="796" y="356"/>
                  </a:lnTo>
                  <a:lnTo>
                    <a:pt x="836" y="356"/>
                  </a:lnTo>
                  <a:lnTo>
                    <a:pt x="878" y="353"/>
                  </a:lnTo>
                  <a:lnTo>
                    <a:pt x="919" y="350"/>
                  </a:lnTo>
                  <a:lnTo>
                    <a:pt x="959" y="345"/>
                  </a:lnTo>
                  <a:lnTo>
                    <a:pt x="1000" y="336"/>
                  </a:lnTo>
                  <a:lnTo>
                    <a:pt x="1033" y="326"/>
                  </a:lnTo>
                  <a:lnTo>
                    <a:pt x="1064" y="312"/>
                  </a:lnTo>
                  <a:lnTo>
                    <a:pt x="1093" y="296"/>
                  </a:lnTo>
                  <a:lnTo>
                    <a:pt x="1120" y="278"/>
                  </a:lnTo>
                  <a:lnTo>
                    <a:pt x="1148" y="255"/>
                  </a:lnTo>
                  <a:lnTo>
                    <a:pt x="1174" y="231"/>
                  </a:lnTo>
                  <a:lnTo>
                    <a:pt x="1201" y="208"/>
                  </a:lnTo>
                  <a:lnTo>
                    <a:pt x="1229" y="183"/>
                  </a:lnTo>
                  <a:lnTo>
                    <a:pt x="1256" y="156"/>
                  </a:lnTo>
                  <a:lnTo>
                    <a:pt x="1287" y="131"/>
                  </a:lnTo>
                  <a:lnTo>
                    <a:pt x="1321" y="106"/>
                  </a:lnTo>
                  <a:lnTo>
                    <a:pt x="1357" y="81"/>
                  </a:lnTo>
                  <a:lnTo>
                    <a:pt x="1396" y="58"/>
                  </a:lnTo>
                  <a:lnTo>
                    <a:pt x="1439" y="37"/>
                  </a:lnTo>
                  <a:lnTo>
                    <a:pt x="1487" y="19"/>
                  </a:lnTo>
                  <a:lnTo>
                    <a:pt x="1540" y="4"/>
                  </a:lnTo>
                  <a:close/>
                </a:path>
              </a:pathLst>
            </a:custGeom>
            <a:solidFill>
              <a:srgbClr val="FFC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120"/>
            <p:cNvSpPr>
              <a:spLocks/>
            </p:cNvSpPr>
            <p:nvPr/>
          </p:nvSpPr>
          <p:spPr bwMode="auto">
            <a:xfrm>
              <a:off x="3084" y="1455"/>
              <a:ext cx="1341" cy="1387"/>
            </a:xfrm>
            <a:custGeom>
              <a:avLst/>
              <a:gdLst/>
              <a:ahLst/>
              <a:cxnLst>
                <a:cxn ang="0">
                  <a:pos x="1640" y="1"/>
                </a:cxn>
                <a:cxn ang="0">
                  <a:pos x="1796" y="1"/>
                </a:cxn>
                <a:cxn ang="0">
                  <a:pos x="1947" y="24"/>
                </a:cxn>
                <a:cxn ang="0">
                  <a:pos x="2045" y="62"/>
                </a:cxn>
                <a:cxn ang="0">
                  <a:pos x="2117" y="102"/>
                </a:cxn>
                <a:cxn ang="0">
                  <a:pos x="2204" y="159"/>
                </a:cxn>
                <a:cxn ang="0">
                  <a:pos x="2307" y="242"/>
                </a:cxn>
                <a:cxn ang="0">
                  <a:pos x="2416" y="349"/>
                </a:cxn>
                <a:cxn ang="0">
                  <a:pos x="2519" y="490"/>
                </a:cxn>
                <a:cxn ang="0">
                  <a:pos x="2604" y="692"/>
                </a:cxn>
                <a:cxn ang="0">
                  <a:pos x="2653" y="890"/>
                </a:cxn>
                <a:cxn ang="0">
                  <a:pos x="2680" y="1101"/>
                </a:cxn>
                <a:cxn ang="0">
                  <a:pos x="2681" y="1316"/>
                </a:cxn>
                <a:cxn ang="0">
                  <a:pos x="2659" y="1535"/>
                </a:cxn>
                <a:cxn ang="0">
                  <a:pos x="2613" y="1753"/>
                </a:cxn>
                <a:cxn ang="0">
                  <a:pos x="2543" y="1964"/>
                </a:cxn>
                <a:cxn ang="0">
                  <a:pos x="2468" y="2142"/>
                </a:cxn>
                <a:cxn ang="0">
                  <a:pos x="2392" y="2262"/>
                </a:cxn>
                <a:cxn ang="0">
                  <a:pos x="2281" y="2390"/>
                </a:cxn>
                <a:cxn ang="0">
                  <a:pos x="2113" y="2534"/>
                </a:cxn>
                <a:cxn ang="0">
                  <a:pos x="1932" y="2635"/>
                </a:cxn>
                <a:cxn ang="0">
                  <a:pos x="1782" y="2705"/>
                </a:cxn>
                <a:cxn ang="0">
                  <a:pos x="1644" y="2742"/>
                </a:cxn>
                <a:cxn ang="0">
                  <a:pos x="1468" y="2766"/>
                </a:cxn>
                <a:cxn ang="0">
                  <a:pos x="1322" y="2775"/>
                </a:cxn>
                <a:cxn ang="0">
                  <a:pos x="1194" y="2769"/>
                </a:cxn>
                <a:cxn ang="0">
                  <a:pos x="1069" y="2751"/>
                </a:cxn>
                <a:cxn ang="0">
                  <a:pos x="940" y="2720"/>
                </a:cxn>
                <a:cxn ang="0">
                  <a:pos x="789" y="2677"/>
                </a:cxn>
                <a:cxn ang="0">
                  <a:pos x="746" y="2660"/>
                </a:cxn>
                <a:cxn ang="0">
                  <a:pos x="698" y="2642"/>
                </a:cxn>
                <a:cxn ang="0">
                  <a:pos x="663" y="2625"/>
                </a:cxn>
                <a:cxn ang="0">
                  <a:pos x="547" y="2544"/>
                </a:cxn>
                <a:cxn ang="0">
                  <a:pos x="430" y="2437"/>
                </a:cxn>
                <a:cxn ang="0">
                  <a:pos x="331" y="2323"/>
                </a:cxn>
                <a:cxn ang="0">
                  <a:pos x="219" y="2150"/>
                </a:cxn>
                <a:cxn ang="0">
                  <a:pos x="129" y="1920"/>
                </a:cxn>
                <a:cxn ang="0">
                  <a:pos x="67" y="1678"/>
                </a:cxn>
                <a:cxn ang="0">
                  <a:pos x="27" y="1470"/>
                </a:cxn>
                <a:cxn ang="0">
                  <a:pos x="4" y="1280"/>
                </a:cxn>
                <a:cxn ang="0">
                  <a:pos x="0" y="1072"/>
                </a:cxn>
                <a:cxn ang="0">
                  <a:pos x="24" y="862"/>
                </a:cxn>
                <a:cxn ang="0">
                  <a:pos x="81" y="666"/>
                </a:cxn>
                <a:cxn ang="0">
                  <a:pos x="182" y="504"/>
                </a:cxn>
                <a:cxn ang="0">
                  <a:pos x="335" y="394"/>
                </a:cxn>
                <a:cxn ang="0">
                  <a:pos x="536" y="349"/>
                </a:cxn>
                <a:cxn ang="0">
                  <a:pos x="741" y="349"/>
                </a:cxn>
                <a:cxn ang="0">
                  <a:pos x="944" y="337"/>
                </a:cxn>
                <a:cxn ang="0">
                  <a:pos x="1101" y="273"/>
                </a:cxn>
                <a:cxn ang="0">
                  <a:pos x="1235" y="154"/>
                </a:cxn>
                <a:cxn ang="0">
                  <a:pos x="1414" y="38"/>
                </a:cxn>
              </a:cxnLst>
              <a:rect l="0" t="0" r="r" b="b"/>
              <a:pathLst>
                <a:path w="2683" h="2775">
                  <a:moveTo>
                    <a:pt x="1513" y="4"/>
                  </a:moveTo>
                  <a:lnTo>
                    <a:pt x="1545" y="4"/>
                  </a:lnTo>
                  <a:lnTo>
                    <a:pt x="1577" y="3"/>
                  </a:lnTo>
                  <a:lnTo>
                    <a:pt x="1608" y="3"/>
                  </a:lnTo>
                  <a:lnTo>
                    <a:pt x="1640" y="1"/>
                  </a:lnTo>
                  <a:lnTo>
                    <a:pt x="1672" y="0"/>
                  </a:lnTo>
                  <a:lnTo>
                    <a:pt x="1703" y="0"/>
                  </a:lnTo>
                  <a:lnTo>
                    <a:pt x="1734" y="0"/>
                  </a:lnTo>
                  <a:lnTo>
                    <a:pt x="1766" y="0"/>
                  </a:lnTo>
                  <a:lnTo>
                    <a:pt x="1796" y="1"/>
                  </a:lnTo>
                  <a:lnTo>
                    <a:pt x="1827" y="3"/>
                  </a:lnTo>
                  <a:lnTo>
                    <a:pt x="1858" y="6"/>
                  </a:lnTo>
                  <a:lnTo>
                    <a:pt x="1887" y="11"/>
                  </a:lnTo>
                  <a:lnTo>
                    <a:pt x="1918" y="17"/>
                  </a:lnTo>
                  <a:lnTo>
                    <a:pt x="1947" y="24"/>
                  </a:lnTo>
                  <a:lnTo>
                    <a:pt x="1976" y="34"/>
                  </a:lnTo>
                  <a:lnTo>
                    <a:pt x="2006" y="45"/>
                  </a:lnTo>
                  <a:lnTo>
                    <a:pt x="2018" y="50"/>
                  </a:lnTo>
                  <a:lnTo>
                    <a:pt x="2031" y="56"/>
                  </a:lnTo>
                  <a:lnTo>
                    <a:pt x="2045" y="62"/>
                  </a:lnTo>
                  <a:lnTo>
                    <a:pt x="2057" y="69"/>
                  </a:lnTo>
                  <a:lnTo>
                    <a:pt x="2071" y="77"/>
                  </a:lnTo>
                  <a:lnTo>
                    <a:pt x="2087" y="84"/>
                  </a:lnTo>
                  <a:lnTo>
                    <a:pt x="2102" y="94"/>
                  </a:lnTo>
                  <a:lnTo>
                    <a:pt x="2117" y="102"/>
                  </a:lnTo>
                  <a:lnTo>
                    <a:pt x="2133" y="112"/>
                  </a:lnTo>
                  <a:lnTo>
                    <a:pt x="2151" y="123"/>
                  </a:lnTo>
                  <a:lnTo>
                    <a:pt x="2168" y="134"/>
                  </a:lnTo>
                  <a:lnTo>
                    <a:pt x="2186" y="147"/>
                  </a:lnTo>
                  <a:lnTo>
                    <a:pt x="2204" y="159"/>
                  </a:lnTo>
                  <a:lnTo>
                    <a:pt x="2223" y="172"/>
                  </a:lnTo>
                  <a:lnTo>
                    <a:pt x="2244" y="186"/>
                  </a:lnTo>
                  <a:lnTo>
                    <a:pt x="2265" y="201"/>
                  </a:lnTo>
                  <a:lnTo>
                    <a:pt x="2286" y="222"/>
                  </a:lnTo>
                  <a:lnTo>
                    <a:pt x="2307" y="242"/>
                  </a:lnTo>
                  <a:lnTo>
                    <a:pt x="2330" y="263"/>
                  </a:lnTo>
                  <a:lnTo>
                    <a:pt x="2350" y="282"/>
                  </a:lnTo>
                  <a:lnTo>
                    <a:pt x="2373" y="305"/>
                  </a:lnTo>
                  <a:lnTo>
                    <a:pt x="2394" y="326"/>
                  </a:lnTo>
                  <a:lnTo>
                    <a:pt x="2416" y="349"/>
                  </a:lnTo>
                  <a:lnTo>
                    <a:pt x="2437" y="373"/>
                  </a:lnTo>
                  <a:lnTo>
                    <a:pt x="2458" y="400"/>
                  </a:lnTo>
                  <a:lnTo>
                    <a:pt x="2479" y="428"/>
                  </a:lnTo>
                  <a:lnTo>
                    <a:pt x="2498" y="457"/>
                  </a:lnTo>
                  <a:lnTo>
                    <a:pt x="2519" y="490"/>
                  </a:lnTo>
                  <a:lnTo>
                    <a:pt x="2538" y="527"/>
                  </a:lnTo>
                  <a:lnTo>
                    <a:pt x="2557" y="566"/>
                  </a:lnTo>
                  <a:lnTo>
                    <a:pt x="2575" y="608"/>
                  </a:lnTo>
                  <a:lnTo>
                    <a:pt x="2592" y="654"/>
                  </a:lnTo>
                  <a:lnTo>
                    <a:pt x="2604" y="692"/>
                  </a:lnTo>
                  <a:lnTo>
                    <a:pt x="2616" y="731"/>
                  </a:lnTo>
                  <a:lnTo>
                    <a:pt x="2627" y="770"/>
                  </a:lnTo>
                  <a:lnTo>
                    <a:pt x="2637" y="809"/>
                  </a:lnTo>
                  <a:lnTo>
                    <a:pt x="2646" y="849"/>
                  </a:lnTo>
                  <a:lnTo>
                    <a:pt x="2653" y="890"/>
                  </a:lnTo>
                  <a:lnTo>
                    <a:pt x="2660" y="932"/>
                  </a:lnTo>
                  <a:lnTo>
                    <a:pt x="2667" y="974"/>
                  </a:lnTo>
                  <a:lnTo>
                    <a:pt x="2671" y="1016"/>
                  </a:lnTo>
                  <a:lnTo>
                    <a:pt x="2676" y="1058"/>
                  </a:lnTo>
                  <a:lnTo>
                    <a:pt x="2680" y="1101"/>
                  </a:lnTo>
                  <a:lnTo>
                    <a:pt x="2681" y="1143"/>
                  </a:lnTo>
                  <a:lnTo>
                    <a:pt x="2683" y="1186"/>
                  </a:lnTo>
                  <a:lnTo>
                    <a:pt x="2683" y="1229"/>
                  </a:lnTo>
                  <a:lnTo>
                    <a:pt x="2683" y="1273"/>
                  </a:lnTo>
                  <a:lnTo>
                    <a:pt x="2681" y="1316"/>
                  </a:lnTo>
                  <a:lnTo>
                    <a:pt x="2678" y="1361"/>
                  </a:lnTo>
                  <a:lnTo>
                    <a:pt x="2676" y="1404"/>
                  </a:lnTo>
                  <a:lnTo>
                    <a:pt x="2671" y="1449"/>
                  </a:lnTo>
                  <a:lnTo>
                    <a:pt x="2666" y="1492"/>
                  </a:lnTo>
                  <a:lnTo>
                    <a:pt x="2659" y="1535"/>
                  </a:lnTo>
                  <a:lnTo>
                    <a:pt x="2652" y="1579"/>
                  </a:lnTo>
                  <a:lnTo>
                    <a:pt x="2644" y="1623"/>
                  </a:lnTo>
                  <a:lnTo>
                    <a:pt x="2635" y="1667"/>
                  </a:lnTo>
                  <a:lnTo>
                    <a:pt x="2624" y="1710"/>
                  </a:lnTo>
                  <a:lnTo>
                    <a:pt x="2613" y="1753"/>
                  </a:lnTo>
                  <a:lnTo>
                    <a:pt x="2602" y="1795"/>
                  </a:lnTo>
                  <a:lnTo>
                    <a:pt x="2588" y="1839"/>
                  </a:lnTo>
                  <a:lnTo>
                    <a:pt x="2574" y="1881"/>
                  </a:lnTo>
                  <a:lnTo>
                    <a:pt x="2560" y="1922"/>
                  </a:lnTo>
                  <a:lnTo>
                    <a:pt x="2543" y="1964"/>
                  </a:lnTo>
                  <a:lnTo>
                    <a:pt x="2526" y="2005"/>
                  </a:lnTo>
                  <a:lnTo>
                    <a:pt x="2511" y="2045"/>
                  </a:lnTo>
                  <a:lnTo>
                    <a:pt x="2496" y="2080"/>
                  </a:lnTo>
                  <a:lnTo>
                    <a:pt x="2482" y="2112"/>
                  </a:lnTo>
                  <a:lnTo>
                    <a:pt x="2468" y="2142"/>
                  </a:lnTo>
                  <a:lnTo>
                    <a:pt x="2454" y="2168"/>
                  </a:lnTo>
                  <a:lnTo>
                    <a:pt x="2440" y="2193"/>
                  </a:lnTo>
                  <a:lnTo>
                    <a:pt x="2424" y="2217"/>
                  </a:lnTo>
                  <a:lnTo>
                    <a:pt x="2409" y="2240"/>
                  </a:lnTo>
                  <a:lnTo>
                    <a:pt x="2392" y="2262"/>
                  </a:lnTo>
                  <a:lnTo>
                    <a:pt x="2374" y="2286"/>
                  </a:lnTo>
                  <a:lnTo>
                    <a:pt x="2355" y="2309"/>
                  </a:lnTo>
                  <a:lnTo>
                    <a:pt x="2332" y="2335"/>
                  </a:lnTo>
                  <a:lnTo>
                    <a:pt x="2309" y="2361"/>
                  </a:lnTo>
                  <a:lnTo>
                    <a:pt x="2281" y="2390"/>
                  </a:lnTo>
                  <a:lnTo>
                    <a:pt x="2250" y="2424"/>
                  </a:lnTo>
                  <a:lnTo>
                    <a:pt x="2217" y="2460"/>
                  </a:lnTo>
                  <a:lnTo>
                    <a:pt x="2183" y="2485"/>
                  </a:lnTo>
                  <a:lnTo>
                    <a:pt x="2150" y="2511"/>
                  </a:lnTo>
                  <a:lnTo>
                    <a:pt x="2113" y="2534"/>
                  </a:lnTo>
                  <a:lnTo>
                    <a:pt x="2077" y="2557"/>
                  </a:lnTo>
                  <a:lnTo>
                    <a:pt x="2041" y="2578"/>
                  </a:lnTo>
                  <a:lnTo>
                    <a:pt x="2004" y="2599"/>
                  </a:lnTo>
                  <a:lnTo>
                    <a:pt x="1968" y="2618"/>
                  </a:lnTo>
                  <a:lnTo>
                    <a:pt x="1932" y="2635"/>
                  </a:lnTo>
                  <a:lnTo>
                    <a:pt x="1898" y="2652"/>
                  </a:lnTo>
                  <a:lnTo>
                    <a:pt x="1866" y="2667"/>
                  </a:lnTo>
                  <a:lnTo>
                    <a:pt x="1836" y="2681"/>
                  </a:lnTo>
                  <a:lnTo>
                    <a:pt x="1808" y="2694"/>
                  </a:lnTo>
                  <a:lnTo>
                    <a:pt x="1782" y="2705"/>
                  </a:lnTo>
                  <a:lnTo>
                    <a:pt x="1760" y="2715"/>
                  </a:lnTo>
                  <a:lnTo>
                    <a:pt x="1742" y="2722"/>
                  </a:lnTo>
                  <a:lnTo>
                    <a:pt x="1727" y="2729"/>
                  </a:lnTo>
                  <a:lnTo>
                    <a:pt x="1685" y="2735"/>
                  </a:lnTo>
                  <a:lnTo>
                    <a:pt x="1644" y="2742"/>
                  </a:lnTo>
                  <a:lnTo>
                    <a:pt x="1607" y="2748"/>
                  </a:lnTo>
                  <a:lnTo>
                    <a:pt x="1570" y="2754"/>
                  </a:lnTo>
                  <a:lnTo>
                    <a:pt x="1535" y="2758"/>
                  </a:lnTo>
                  <a:lnTo>
                    <a:pt x="1501" y="2762"/>
                  </a:lnTo>
                  <a:lnTo>
                    <a:pt x="1468" y="2766"/>
                  </a:lnTo>
                  <a:lnTo>
                    <a:pt x="1438" y="2769"/>
                  </a:lnTo>
                  <a:lnTo>
                    <a:pt x="1407" y="2770"/>
                  </a:lnTo>
                  <a:lnTo>
                    <a:pt x="1378" y="2773"/>
                  </a:lnTo>
                  <a:lnTo>
                    <a:pt x="1350" y="2773"/>
                  </a:lnTo>
                  <a:lnTo>
                    <a:pt x="1322" y="2775"/>
                  </a:lnTo>
                  <a:lnTo>
                    <a:pt x="1295" y="2775"/>
                  </a:lnTo>
                  <a:lnTo>
                    <a:pt x="1269" y="2775"/>
                  </a:lnTo>
                  <a:lnTo>
                    <a:pt x="1244" y="2773"/>
                  </a:lnTo>
                  <a:lnTo>
                    <a:pt x="1219" y="2772"/>
                  </a:lnTo>
                  <a:lnTo>
                    <a:pt x="1194" y="2769"/>
                  </a:lnTo>
                  <a:lnTo>
                    <a:pt x="1168" y="2766"/>
                  </a:lnTo>
                  <a:lnTo>
                    <a:pt x="1145" y="2763"/>
                  </a:lnTo>
                  <a:lnTo>
                    <a:pt x="1120" y="2759"/>
                  </a:lnTo>
                  <a:lnTo>
                    <a:pt x="1094" y="2755"/>
                  </a:lnTo>
                  <a:lnTo>
                    <a:pt x="1069" y="2751"/>
                  </a:lnTo>
                  <a:lnTo>
                    <a:pt x="1044" y="2745"/>
                  </a:lnTo>
                  <a:lnTo>
                    <a:pt x="1019" y="2740"/>
                  </a:lnTo>
                  <a:lnTo>
                    <a:pt x="993" y="2734"/>
                  </a:lnTo>
                  <a:lnTo>
                    <a:pt x="966" y="2727"/>
                  </a:lnTo>
                  <a:lnTo>
                    <a:pt x="940" y="2720"/>
                  </a:lnTo>
                  <a:lnTo>
                    <a:pt x="912" y="2712"/>
                  </a:lnTo>
                  <a:lnTo>
                    <a:pt x="882" y="2703"/>
                  </a:lnTo>
                  <a:lnTo>
                    <a:pt x="852" y="2695"/>
                  </a:lnTo>
                  <a:lnTo>
                    <a:pt x="821" y="2687"/>
                  </a:lnTo>
                  <a:lnTo>
                    <a:pt x="789" y="2677"/>
                  </a:lnTo>
                  <a:lnTo>
                    <a:pt x="779" y="2675"/>
                  </a:lnTo>
                  <a:lnTo>
                    <a:pt x="771" y="2673"/>
                  </a:lnTo>
                  <a:lnTo>
                    <a:pt x="762" y="2668"/>
                  </a:lnTo>
                  <a:lnTo>
                    <a:pt x="754" y="2664"/>
                  </a:lnTo>
                  <a:lnTo>
                    <a:pt x="746" y="2660"/>
                  </a:lnTo>
                  <a:lnTo>
                    <a:pt x="734" y="2656"/>
                  </a:lnTo>
                  <a:lnTo>
                    <a:pt x="723" y="2653"/>
                  </a:lnTo>
                  <a:lnTo>
                    <a:pt x="709" y="2652"/>
                  </a:lnTo>
                  <a:lnTo>
                    <a:pt x="704" y="2647"/>
                  </a:lnTo>
                  <a:lnTo>
                    <a:pt x="698" y="2642"/>
                  </a:lnTo>
                  <a:lnTo>
                    <a:pt x="691" y="2638"/>
                  </a:lnTo>
                  <a:lnTo>
                    <a:pt x="684" y="2634"/>
                  </a:lnTo>
                  <a:lnTo>
                    <a:pt x="676" y="2631"/>
                  </a:lnTo>
                  <a:lnTo>
                    <a:pt x="669" y="2628"/>
                  </a:lnTo>
                  <a:lnTo>
                    <a:pt x="663" y="2625"/>
                  </a:lnTo>
                  <a:lnTo>
                    <a:pt x="658" y="2625"/>
                  </a:lnTo>
                  <a:lnTo>
                    <a:pt x="628" y="2606"/>
                  </a:lnTo>
                  <a:lnTo>
                    <a:pt x="600" y="2585"/>
                  </a:lnTo>
                  <a:lnTo>
                    <a:pt x="574" y="2564"/>
                  </a:lnTo>
                  <a:lnTo>
                    <a:pt x="547" y="2544"/>
                  </a:lnTo>
                  <a:lnTo>
                    <a:pt x="522" y="2523"/>
                  </a:lnTo>
                  <a:lnTo>
                    <a:pt x="499" y="2502"/>
                  </a:lnTo>
                  <a:lnTo>
                    <a:pt x="475" y="2480"/>
                  </a:lnTo>
                  <a:lnTo>
                    <a:pt x="452" y="2459"/>
                  </a:lnTo>
                  <a:lnTo>
                    <a:pt x="430" y="2437"/>
                  </a:lnTo>
                  <a:lnTo>
                    <a:pt x="409" y="2414"/>
                  </a:lnTo>
                  <a:lnTo>
                    <a:pt x="388" y="2392"/>
                  </a:lnTo>
                  <a:lnTo>
                    <a:pt x="369" y="2369"/>
                  </a:lnTo>
                  <a:lnTo>
                    <a:pt x="349" y="2346"/>
                  </a:lnTo>
                  <a:lnTo>
                    <a:pt x="331" y="2323"/>
                  </a:lnTo>
                  <a:lnTo>
                    <a:pt x="313" y="2298"/>
                  </a:lnTo>
                  <a:lnTo>
                    <a:pt x="296" y="2274"/>
                  </a:lnTo>
                  <a:lnTo>
                    <a:pt x="268" y="2234"/>
                  </a:lnTo>
                  <a:lnTo>
                    <a:pt x="243" y="2193"/>
                  </a:lnTo>
                  <a:lnTo>
                    <a:pt x="219" y="2150"/>
                  </a:lnTo>
                  <a:lnTo>
                    <a:pt x="197" y="2105"/>
                  </a:lnTo>
                  <a:lnTo>
                    <a:pt x="178" y="2061"/>
                  </a:lnTo>
                  <a:lnTo>
                    <a:pt x="159" y="2015"/>
                  </a:lnTo>
                  <a:lnTo>
                    <a:pt x="144" y="1967"/>
                  </a:lnTo>
                  <a:lnTo>
                    <a:pt x="129" y="1920"/>
                  </a:lnTo>
                  <a:lnTo>
                    <a:pt x="115" y="1872"/>
                  </a:lnTo>
                  <a:lnTo>
                    <a:pt x="102" y="1823"/>
                  </a:lnTo>
                  <a:lnTo>
                    <a:pt x="90" y="1774"/>
                  </a:lnTo>
                  <a:lnTo>
                    <a:pt x="78" y="1725"/>
                  </a:lnTo>
                  <a:lnTo>
                    <a:pt x="67" y="1678"/>
                  </a:lnTo>
                  <a:lnTo>
                    <a:pt x="57" y="1629"/>
                  </a:lnTo>
                  <a:lnTo>
                    <a:pt x="48" y="1582"/>
                  </a:lnTo>
                  <a:lnTo>
                    <a:pt x="38" y="1535"/>
                  </a:lnTo>
                  <a:lnTo>
                    <a:pt x="32" y="1503"/>
                  </a:lnTo>
                  <a:lnTo>
                    <a:pt x="27" y="1470"/>
                  </a:lnTo>
                  <a:lnTo>
                    <a:pt x="21" y="1433"/>
                  </a:lnTo>
                  <a:lnTo>
                    <a:pt x="16" y="1397"/>
                  </a:lnTo>
                  <a:lnTo>
                    <a:pt x="11" y="1359"/>
                  </a:lnTo>
                  <a:lnTo>
                    <a:pt x="7" y="1320"/>
                  </a:lnTo>
                  <a:lnTo>
                    <a:pt x="4" y="1280"/>
                  </a:lnTo>
                  <a:lnTo>
                    <a:pt x="2" y="1239"/>
                  </a:lnTo>
                  <a:lnTo>
                    <a:pt x="0" y="1199"/>
                  </a:lnTo>
                  <a:lnTo>
                    <a:pt x="0" y="1157"/>
                  </a:lnTo>
                  <a:lnTo>
                    <a:pt x="0" y="1115"/>
                  </a:lnTo>
                  <a:lnTo>
                    <a:pt x="0" y="1072"/>
                  </a:lnTo>
                  <a:lnTo>
                    <a:pt x="3" y="1030"/>
                  </a:lnTo>
                  <a:lnTo>
                    <a:pt x="6" y="986"/>
                  </a:lnTo>
                  <a:lnTo>
                    <a:pt x="11" y="944"/>
                  </a:lnTo>
                  <a:lnTo>
                    <a:pt x="17" y="903"/>
                  </a:lnTo>
                  <a:lnTo>
                    <a:pt x="24" y="862"/>
                  </a:lnTo>
                  <a:lnTo>
                    <a:pt x="32" y="820"/>
                  </a:lnTo>
                  <a:lnTo>
                    <a:pt x="42" y="781"/>
                  </a:lnTo>
                  <a:lnTo>
                    <a:pt x="53" y="742"/>
                  </a:lnTo>
                  <a:lnTo>
                    <a:pt x="66" y="704"/>
                  </a:lnTo>
                  <a:lnTo>
                    <a:pt x="81" y="666"/>
                  </a:lnTo>
                  <a:lnTo>
                    <a:pt x="98" y="632"/>
                  </a:lnTo>
                  <a:lnTo>
                    <a:pt x="116" y="597"/>
                  </a:lnTo>
                  <a:lnTo>
                    <a:pt x="136" y="565"/>
                  </a:lnTo>
                  <a:lnTo>
                    <a:pt x="158" y="534"/>
                  </a:lnTo>
                  <a:lnTo>
                    <a:pt x="182" y="504"/>
                  </a:lnTo>
                  <a:lnTo>
                    <a:pt x="208" y="478"/>
                  </a:lnTo>
                  <a:lnTo>
                    <a:pt x="236" y="454"/>
                  </a:lnTo>
                  <a:lnTo>
                    <a:pt x="267" y="432"/>
                  </a:lnTo>
                  <a:lnTo>
                    <a:pt x="300" y="411"/>
                  </a:lnTo>
                  <a:lnTo>
                    <a:pt x="335" y="394"/>
                  </a:lnTo>
                  <a:lnTo>
                    <a:pt x="374" y="379"/>
                  </a:lnTo>
                  <a:lnTo>
                    <a:pt x="415" y="368"/>
                  </a:lnTo>
                  <a:lnTo>
                    <a:pt x="454" y="359"/>
                  </a:lnTo>
                  <a:lnTo>
                    <a:pt x="494" y="354"/>
                  </a:lnTo>
                  <a:lnTo>
                    <a:pt x="536" y="349"/>
                  </a:lnTo>
                  <a:lnTo>
                    <a:pt x="577" y="348"/>
                  </a:lnTo>
                  <a:lnTo>
                    <a:pt x="617" y="348"/>
                  </a:lnTo>
                  <a:lnTo>
                    <a:pt x="659" y="348"/>
                  </a:lnTo>
                  <a:lnTo>
                    <a:pt x="701" y="348"/>
                  </a:lnTo>
                  <a:lnTo>
                    <a:pt x="741" y="349"/>
                  </a:lnTo>
                  <a:lnTo>
                    <a:pt x="782" y="349"/>
                  </a:lnTo>
                  <a:lnTo>
                    <a:pt x="824" y="348"/>
                  </a:lnTo>
                  <a:lnTo>
                    <a:pt x="864" y="347"/>
                  </a:lnTo>
                  <a:lnTo>
                    <a:pt x="903" y="342"/>
                  </a:lnTo>
                  <a:lnTo>
                    <a:pt x="944" y="337"/>
                  </a:lnTo>
                  <a:lnTo>
                    <a:pt x="983" y="328"/>
                  </a:lnTo>
                  <a:lnTo>
                    <a:pt x="1015" y="320"/>
                  </a:lnTo>
                  <a:lnTo>
                    <a:pt x="1046" y="306"/>
                  </a:lnTo>
                  <a:lnTo>
                    <a:pt x="1073" y="291"/>
                  </a:lnTo>
                  <a:lnTo>
                    <a:pt x="1101" y="273"/>
                  </a:lnTo>
                  <a:lnTo>
                    <a:pt x="1127" y="250"/>
                  </a:lnTo>
                  <a:lnTo>
                    <a:pt x="1153" y="228"/>
                  </a:lnTo>
                  <a:lnTo>
                    <a:pt x="1180" y="204"/>
                  </a:lnTo>
                  <a:lnTo>
                    <a:pt x="1206" y="179"/>
                  </a:lnTo>
                  <a:lnTo>
                    <a:pt x="1235" y="154"/>
                  </a:lnTo>
                  <a:lnTo>
                    <a:pt x="1265" y="129"/>
                  </a:lnTo>
                  <a:lnTo>
                    <a:pt x="1298" y="103"/>
                  </a:lnTo>
                  <a:lnTo>
                    <a:pt x="1333" y="80"/>
                  </a:lnTo>
                  <a:lnTo>
                    <a:pt x="1372" y="57"/>
                  </a:lnTo>
                  <a:lnTo>
                    <a:pt x="1414" y="38"/>
                  </a:lnTo>
                  <a:lnTo>
                    <a:pt x="1461" y="20"/>
                  </a:lnTo>
                  <a:lnTo>
                    <a:pt x="1513" y="4"/>
                  </a:lnTo>
                  <a:close/>
                </a:path>
              </a:pathLst>
            </a:custGeom>
            <a:solidFill>
              <a:srgbClr val="FFC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121"/>
            <p:cNvSpPr>
              <a:spLocks/>
            </p:cNvSpPr>
            <p:nvPr/>
          </p:nvSpPr>
          <p:spPr bwMode="auto">
            <a:xfrm>
              <a:off x="3101" y="1461"/>
              <a:ext cx="1319" cy="1365"/>
            </a:xfrm>
            <a:custGeom>
              <a:avLst/>
              <a:gdLst/>
              <a:ahLst/>
              <a:cxnLst>
                <a:cxn ang="0">
                  <a:pos x="1613" y="3"/>
                </a:cxn>
                <a:cxn ang="0">
                  <a:pos x="1765" y="2"/>
                </a:cxn>
                <a:cxn ang="0">
                  <a:pos x="1915" y="24"/>
                </a:cxn>
                <a:cxn ang="0">
                  <a:pos x="2009" y="62"/>
                </a:cxn>
                <a:cxn ang="0">
                  <a:pos x="2082" y="102"/>
                </a:cxn>
                <a:cxn ang="0">
                  <a:pos x="2167" y="158"/>
                </a:cxn>
                <a:cxn ang="0">
                  <a:pos x="2269" y="239"/>
                </a:cxn>
                <a:cxn ang="0">
                  <a:pos x="2375" y="344"/>
                </a:cxn>
                <a:cxn ang="0">
                  <a:pos x="2476" y="482"/>
                </a:cxn>
                <a:cxn ang="0">
                  <a:pos x="2559" y="681"/>
                </a:cxn>
                <a:cxn ang="0">
                  <a:pos x="2608" y="876"/>
                </a:cxn>
                <a:cxn ang="0">
                  <a:pos x="2633" y="1082"/>
                </a:cxn>
                <a:cxn ang="0">
                  <a:pos x="2635" y="1295"/>
                </a:cxn>
                <a:cxn ang="0">
                  <a:pos x="2614" y="1510"/>
                </a:cxn>
                <a:cxn ang="0">
                  <a:pos x="2569" y="1723"/>
                </a:cxn>
                <a:cxn ang="0">
                  <a:pos x="2501" y="1930"/>
                </a:cxn>
                <a:cxn ang="0">
                  <a:pos x="2425" y="2106"/>
                </a:cxn>
                <a:cxn ang="0">
                  <a:pos x="2353" y="2224"/>
                </a:cxn>
                <a:cxn ang="0">
                  <a:pos x="2243" y="2350"/>
                </a:cxn>
                <a:cxn ang="0">
                  <a:pos x="2078" y="2491"/>
                </a:cxn>
                <a:cxn ang="0">
                  <a:pos x="1899" y="2592"/>
                </a:cxn>
                <a:cxn ang="0">
                  <a:pos x="1753" y="2660"/>
                </a:cxn>
                <a:cxn ang="0">
                  <a:pos x="1617" y="2698"/>
                </a:cxn>
                <a:cxn ang="0">
                  <a:pos x="1444" y="2720"/>
                </a:cxn>
                <a:cxn ang="0">
                  <a:pos x="1300" y="2729"/>
                </a:cxn>
                <a:cxn ang="0">
                  <a:pos x="1173" y="2724"/>
                </a:cxn>
                <a:cxn ang="0">
                  <a:pos x="1052" y="2706"/>
                </a:cxn>
                <a:cxn ang="0">
                  <a:pos x="924" y="2676"/>
                </a:cxn>
                <a:cxn ang="0">
                  <a:pos x="776" y="2634"/>
                </a:cxn>
                <a:cxn ang="0">
                  <a:pos x="732" y="2616"/>
                </a:cxn>
                <a:cxn ang="0">
                  <a:pos x="686" y="2597"/>
                </a:cxn>
                <a:cxn ang="0">
                  <a:pos x="653" y="2582"/>
                </a:cxn>
                <a:cxn ang="0">
                  <a:pos x="538" y="2501"/>
                </a:cxn>
                <a:cxn ang="0">
                  <a:pos x="423" y="2396"/>
                </a:cxn>
                <a:cxn ang="0">
                  <a:pos x="326" y="2284"/>
                </a:cxn>
                <a:cxn ang="0">
                  <a:pos x="216" y="2115"/>
                </a:cxn>
                <a:cxn ang="0">
                  <a:pos x="125" y="1889"/>
                </a:cxn>
                <a:cxn ang="0">
                  <a:pos x="65" y="1650"/>
                </a:cxn>
                <a:cxn ang="0">
                  <a:pos x="26" y="1445"/>
                </a:cxn>
                <a:cxn ang="0">
                  <a:pos x="5" y="1259"/>
                </a:cxn>
                <a:cxn ang="0">
                  <a:pos x="1" y="1055"/>
                </a:cxn>
                <a:cxn ang="0">
                  <a:pos x="23" y="847"/>
                </a:cxn>
                <a:cxn ang="0">
                  <a:pos x="79" y="655"/>
                </a:cxn>
                <a:cxn ang="0">
                  <a:pos x="178" y="498"/>
                </a:cxn>
                <a:cxn ang="0">
                  <a:pos x="328" y="389"/>
                </a:cxn>
                <a:cxn ang="0">
                  <a:pos x="526" y="345"/>
                </a:cxn>
                <a:cxn ang="0">
                  <a:pos x="728" y="344"/>
                </a:cxn>
                <a:cxn ang="0">
                  <a:pos x="926" y="333"/>
                </a:cxn>
                <a:cxn ang="0">
                  <a:pos x="1083" y="269"/>
                </a:cxn>
                <a:cxn ang="0">
                  <a:pos x="1215" y="153"/>
                </a:cxn>
                <a:cxn ang="0">
                  <a:pos x="1391" y="38"/>
                </a:cxn>
              </a:cxnLst>
              <a:rect l="0" t="0" r="r" b="b"/>
              <a:pathLst>
                <a:path w="2637" h="2730">
                  <a:moveTo>
                    <a:pt x="1489" y="6"/>
                  </a:moveTo>
                  <a:lnTo>
                    <a:pt x="1520" y="6"/>
                  </a:lnTo>
                  <a:lnTo>
                    <a:pt x="1552" y="4"/>
                  </a:lnTo>
                  <a:lnTo>
                    <a:pt x="1582" y="4"/>
                  </a:lnTo>
                  <a:lnTo>
                    <a:pt x="1613" y="3"/>
                  </a:lnTo>
                  <a:lnTo>
                    <a:pt x="1644" y="2"/>
                  </a:lnTo>
                  <a:lnTo>
                    <a:pt x="1675" y="2"/>
                  </a:lnTo>
                  <a:lnTo>
                    <a:pt x="1705" y="0"/>
                  </a:lnTo>
                  <a:lnTo>
                    <a:pt x="1736" y="2"/>
                  </a:lnTo>
                  <a:lnTo>
                    <a:pt x="1765" y="2"/>
                  </a:lnTo>
                  <a:lnTo>
                    <a:pt x="1796" y="4"/>
                  </a:lnTo>
                  <a:lnTo>
                    <a:pt x="1825" y="7"/>
                  </a:lnTo>
                  <a:lnTo>
                    <a:pt x="1856" y="11"/>
                  </a:lnTo>
                  <a:lnTo>
                    <a:pt x="1885" y="17"/>
                  </a:lnTo>
                  <a:lnTo>
                    <a:pt x="1915" y="24"/>
                  </a:lnTo>
                  <a:lnTo>
                    <a:pt x="1942" y="32"/>
                  </a:lnTo>
                  <a:lnTo>
                    <a:pt x="1972" y="44"/>
                  </a:lnTo>
                  <a:lnTo>
                    <a:pt x="1984" y="49"/>
                  </a:lnTo>
                  <a:lnTo>
                    <a:pt x="1997" y="55"/>
                  </a:lnTo>
                  <a:lnTo>
                    <a:pt x="2009" y="62"/>
                  </a:lnTo>
                  <a:lnTo>
                    <a:pt x="2023" y="67"/>
                  </a:lnTo>
                  <a:lnTo>
                    <a:pt x="2037" y="76"/>
                  </a:lnTo>
                  <a:lnTo>
                    <a:pt x="2051" y="84"/>
                  </a:lnTo>
                  <a:lnTo>
                    <a:pt x="2067" y="92"/>
                  </a:lnTo>
                  <a:lnTo>
                    <a:pt x="2082" y="102"/>
                  </a:lnTo>
                  <a:lnTo>
                    <a:pt x="2099" y="112"/>
                  </a:lnTo>
                  <a:lnTo>
                    <a:pt x="2114" y="122"/>
                  </a:lnTo>
                  <a:lnTo>
                    <a:pt x="2132" y="133"/>
                  </a:lnTo>
                  <a:lnTo>
                    <a:pt x="2149" y="146"/>
                  </a:lnTo>
                  <a:lnTo>
                    <a:pt x="2167" y="158"/>
                  </a:lnTo>
                  <a:lnTo>
                    <a:pt x="2187" y="171"/>
                  </a:lnTo>
                  <a:lnTo>
                    <a:pt x="2206" y="185"/>
                  </a:lnTo>
                  <a:lnTo>
                    <a:pt x="2227" y="199"/>
                  </a:lnTo>
                  <a:lnTo>
                    <a:pt x="2248" y="218"/>
                  </a:lnTo>
                  <a:lnTo>
                    <a:pt x="2269" y="239"/>
                  </a:lnTo>
                  <a:lnTo>
                    <a:pt x="2290" y="259"/>
                  </a:lnTo>
                  <a:lnTo>
                    <a:pt x="2311" y="278"/>
                  </a:lnTo>
                  <a:lnTo>
                    <a:pt x="2332" y="299"/>
                  </a:lnTo>
                  <a:lnTo>
                    <a:pt x="2354" y="320"/>
                  </a:lnTo>
                  <a:lnTo>
                    <a:pt x="2375" y="344"/>
                  </a:lnTo>
                  <a:lnTo>
                    <a:pt x="2396" y="368"/>
                  </a:lnTo>
                  <a:lnTo>
                    <a:pt x="2416" y="393"/>
                  </a:lnTo>
                  <a:lnTo>
                    <a:pt x="2437" y="421"/>
                  </a:lnTo>
                  <a:lnTo>
                    <a:pt x="2456" y="450"/>
                  </a:lnTo>
                  <a:lnTo>
                    <a:pt x="2476" y="482"/>
                  </a:lnTo>
                  <a:lnTo>
                    <a:pt x="2494" y="517"/>
                  </a:lnTo>
                  <a:lnTo>
                    <a:pt x="2512" y="556"/>
                  </a:lnTo>
                  <a:lnTo>
                    <a:pt x="2530" y="598"/>
                  </a:lnTo>
                  <a:lnTo>
                    <a:pt x="2547" y="643"/>
                  </a:lnTo>
                  <a:lnTo>
                    <a:pt x="2559" y="681"/>
                  </a:lnTo>
                  <a:lnTo>
                    <a:pt x="2570" y="718"/>
                  </a:lnTo>
                  <a:lnTo>
                    <a:pt x="2582" y="757"/>
                  </a:lnTo>
                  <a:lnTo>
                    <a:pt x="2591" y="797"/>
                  </a:lnTo>
                  <a:lnTo>
                    <a:pt x="2600" y="836"/>
                  </a:lnTo>
                  <a:lnTo>
                    <a:pt x="2608" y="876"/>
                  </a:lnTo>
                  <a:lnTo>
                    <a:pt x="2615" y="917"/>
                  </a:lnTo>
                  <a:lnTo>
                    <a:pt x="2621" y="957"/>
                  </a:lnTo>
                  <a:lnTo>
                    <a:pt x="2626" y="999"/>
                  </a:lnTo>
                  <a:lnTo>
                    <a:pt x="2631" y="1040"/>
                  </a:lnTo>
                  <a:lnTo>
                    <a:pt x="2633" y="1082"/>
                  </a:lnTo>
                  <a:lnTo>
                    <a:pt x="2636" y="1125"/>
                  </a:lnTo>
                  <a:lnTo>
                    <a:pt x="2637" y="1167"/>
                  </a:lnTo>
                  <a:lnTo>
                    <a:pt x="2637" y="1209"/>
                  </a:lnTo>
                  <a:lnTo>
                    <a:pt x="2636" y="1252"/>
                  </a:lnTo>
                  <a:lnTo>
                    <a:pt x="2635" y="1295"/>
                  </a:lnTo>
                  <a:lnTo>
                    <a:pt x="2633" y="1339"/>
                  </a:lnTo>
                  <a:lnTo>
                    <a:pt x="2629" y="1381"/>
                  </a:lnTo>
                  <a:lnTo>
                    <a:pt x="2625" y="1424"/>
                  </a:lnTo>
                  <a:lnTo>
                    <a:pt x="2619" y="1467"/>
                  </a:lnTo>
                  <a:lnTo>
                    <a:pt x="2614" y="1510"/>
                  </a:lnTo>
                  <a:lnTo>
                    <a:pt x="2607" y="1554"/>
                  </a:lnTo>
                  <a:lnTo>
                    <a:pt x="2598" y="1596"/>
                  </a:lnTo>
                  <a:lnTo>
                    <a:pt x="2590" y="1639"/>
                  </a:lnTo>
                  <a:lnTo>
                    <a:pt x="2580" y="1681"/>
                  </a:lnTo>
                  <a:lnTo>
                    <a:pt x="2569" y="1723"/>
                  </a:lnTo>
                  <a:lnTo>
                    <a:pt x="2557" y="1765"/>
                  </a:lnTo>
                  <a:lnTo>
                    <a:pt x="2544" y="1807"/>
                  </a:lnTo>
                  <a:lnTo>
                    <a:pt x="2531" y="1849"/>
                  </a:lnTo>
                  <a:lnTo>
                    <a:pt x="2516" y="1889"/>
                  </a:lnTo>
                  <a:lnTo>
                    <a:pt x="2501" y="1930"/>
                  </a:lnTo>
                  <a:lnTo>
                    <a:pt x="2484" y="1970"/>
                  </a:lnTo>
                  <a:lnTo>
                    <a:pt x="2469" y="2009"/>
                  </a:lnTo>
                  <a:lnTo>
                    <a:pt x="2453" y="2046"/>
                  </a:lnTo>
                  <a:lnTo>
                    <a:pt x="2439" y="2078"/>
                  </a:lnTo>
                  <a:lnTo>
                    <a:pt x="2425" y="2106"/>
                  </a:lnTo>
                  <a:lnTo>
                    <a:pt x="2413" y="2132"/>
                  </a:lnTo>
                  <a:lnTo>
                    <a:pt x="2399" y="2157"/>
                  </a:lnTo>
                  <a:lnTo>
                    <a:pt x="2385" y="2180"/>
                  </a:lnTo>
                  <a:lnTo>
                    <a:pt x="2370" y="2202"/>
                  </a:lnTo>
                  <a:lnTo>
                    <a:pt x="2353" y="2224"/>
                  </a:lnTo>
                  <a:lnTo>
                    <a:pt x="2335" y="2247"/>
                  </a:lnTo>
                  <a:lnTo>
                    <a:pt x="2315" y="2270"/>
                  </a:lnTo>
                  <a:lnTo>
                    <a:pt x="2293" y="2296"/>
                  </a:lnTo>
                  <a:lnTo>
                    <a:pt x="2269" y="2322"/>
                  </a:lnTo>
                  <a:lnTo>
                    <a:pt x="2243" y="2350"/>
                  </a:lnTo>
                  <a:lnTo>
                    <a:pt x="2213" y="2382"/>
                  </a:lnTo>
                  <a:lnTo>
                    <a:pt x="2180" y="2419"/>
                  </a:lnTo>
                  <a:lnTo>
                    <a:pt x="2148" y="2444"/>
                  </a:lnTo>
                  <a:lnTo>
                    <a:pt x="2113" y="2467"/>
                  </a:lnTo>
                  <a:lnTo>
                    <a:pt x="2078" y="2491"/>
                  </a:lnTo>
                  <a:lnTo>
                    <a:pt x="2042" y="2514"/>
                  </a:lnTo>
                  <a:lnTo>
                    <a:pt x="2005" y="2534"/>
                  </a:lnTo>
                  <a:lnTo>
                    <a:pt x="1970" y="2555"/>
                  </a:lnTo>
                  <a:lnTo>
                    <a:pt x="1934" y="2574"/>
                  </a:lnTo>
                  <a:lnTo>
                    <a:pt x="1899" y="2592"/>
                  </a:lnTo>
                  <a:lnTo>
                    <a:pt x="1866" y="2609"/>
                  </a:lnTo>
                  <a:lnTo>
                    <a:pt x="1835" y="2623"/>
                  </a:lnTo>
                  <a:lnTo>
                    <a:pt x="1804" y="2636"/>
                  </a:lnTo>
                  <a:lnTo>
                    <a:pt x="1778" y="2649"/>
                  </a:lnTo>
                  <a:lnTo>
                    <a:pt x="1753" y="2660"/>
                  </a:lnTo>
                  <a:lnTo>
                    <a:pt x="1730" y="2670"/>
                  </a:lnTo>
                  <a:lnTo>
                    <a:pt x="1712" y="2677"/>
                  </a:lnTo>
                  <a:lnTo>
                    <a:pt x="1698" y="2684"/>
                  </a:lnTo>
                  <a:lnTo>
                    <a:pt x="1658" y="2691"/>
                  </a:lnTo>
                  <a:lnTo>
                    <a:pt x="1617" y="2698"/>
                  </a:lnTo>
                  <a:lnTo>
                    <a:pt x="1580" y="2704"/>
                  </a:lnTo>
                  <a:lnTo>
                    <a:pt x="1545" y="2709"/>
                  </a:lnTo>
                  <a:lnTo>
                    <a:pt x="1510" y="2713"/>
                  </a:lnTo>
                  <a:lnTo>
                    <a:pt x="1476" y="2718"/>
                  </a:lnTo>
                  <a:lnTo>
                    <a:pt x="1444" y="2720"/>
                  </a:lnTo>
                  <a:lnTo>
                    <a:pt x="1414" y="2723"/>
                  </a:lnTo>
                  <a:lnTo>
                    <a:pt x="1384" y="2726"/>
                  </a:lnTo>
                  <a:lnTo>
                    <a:pt x="1355" y="2727"/>
                  </a:lnTo>
                  <a:lnTo>
                    <a:pt x="1327" y="2729"/>
                  </a:lnTo>
                  <a:lnTo>
                    <a:pt x="1300" y="2729"/>
                  </a:lnTo>
                  <a:lnTo>
                    <a:pt x="1274" y="2730"/>
                  </a:lnTo>
                  <a:lnTo>
                    <a:pt x="1247" y="2729"/>
                  </a:lnTo>
                  <a:lnTo>
                    <a:pt x="1222" y="2727"/>
                  </a:lnTo>
                  <a:lnTo>
                    <a:pt x="1197" y="2726"/>
                  </a:lnTo>
                  <a:lnTo>
                    <a:pt x="1173" y="2724"/>
                  </a:lnTo>
                  <a:lnTo>
                    <a:pt x="1148" y="2722"/>
                  </a:lnTo>
                  <a:lnTo>
                    <a:pt x="1125" y="2719"/>
                  </a:lnTo>
                  <a:lnTo>
                    <a:pt x="1101" y="2715"/>
                  </a:lnTo>
                  <a:lnTo>
                    <a:pt x="1076" y="2711"/>
                  </a:lnTo>
                  <a:lnTo>
                    <a:pt x="1052" y="2706"/>
                  </a:lnTo>
                  <a:lnTo>
                    <a:pt x="1027" y="2701"/>
                  </a:lnTo>
                  <a:lnTo>
                    <a:pt x="1002" y="2695"/>
                  </a:lnTo>
                  <a:lnTo>
                    <a:pt x="977" y="2690"/>
                  </a:lnTo>
                  <a:lnTo>
                    <a:pt x="950" y="2683"/>
                  </a:lnTo>
                  <a:lnTo>
                    <a:pt x="924" y="2676"/>
                  </a:lnTo>
                  <a:lnTo>
                    <a:pt x="896" y="2669"/>
                  </a:lnTo>
                  <a:lnTo>
                    <a:pt x="866" y="2660"/>
                  </a:lnTo>
                  <a:lnTo>
                    <a:pt x="837" y="2652"/>
                  </a:lnTo>
                  <a:lnTo>
                    <a:pt x="808" y="2643"/>
                  </a:lnTo>
                  <a:lnTo>
                    <a:pt x="776" y="2634"/>
                  </a:lnTo>
                  <a:lnTo>
                    <a:pt x="766" y="2632"/>
                  </a:lnTo>
                  <a:lnTo>
                    <a:pt x="758" y="2629"/>
                  </a:lnTo>
                  <a:lnTo>
                    <a:pt x="749" y="2625"/>
                  </a:lnTo>
                  <a:lnTo>
                    <a:pt x="741" y="2620"/>
                  </a:lnTo>
                  <a:lnTo>
                    <a:pt x="732" y="2616"/>
                  </a:lnTo>
                  <a:lnTo>
                    <a:pt x="723" y="2611"/>
                  </a:lnTo>
                  <a:lnTo>
                    <a:pt x="712" y="2609"/>
                  </a:lnTo>
                  <a:lnTo>
                    <a:pt x="698" y="2607"/>
                  </a:lnTo>
                  <a:lnTo>
                    <a:pt x="693" y="2603"/>
                  </a:lnTo>
                  <a:lnTo>
                    <a:pt x="686" y="2597"/>
                  </a:lnTo>
                  <a:lnTo>
                    <a:pt x="679" y="2593"/>
                  </a:lnTo>
                  <a:lnTo>
                    <a:pt x="672" y="2590"/>
                  </a:lnTo>
                  <a:lnTo>
                    <a:pt x="665" y="2586"/>
                  </a:lnTo>
                  <a:lnTo>
                    <a:pt x="658" y="2585"/>
                  </a:lnTo>
                  <a:lnTo>
                    <a:pt x="653" y="2582"/>
                  </a:lnTo>
                  <a:lnTo>
                    <a:pt x="647" y="2582"/>
                  </a:lnTo>
                  <a:lnTo>
                    <a:pt x="618" y="2562"/>
                  </a:lnTo>
                  <a:lnTo>
                    <a:pt x="592" y="2541"/>
                  </a:lnTo>
                  <a:lnTo>
                    <a:pt x="564" y="2522"/>
                  </a:lnTo>
                  <a:lnTo>
                    <a:pt x="538" y="2501"/>
                  </a:lnTo>
                  <a:lnTo>
                    <a:pt x="513" y="2481"/>
                  </a:lnTo>
                  <a:lnTo>
                    <a:pt x="490" y="2460"/>
                  </a:lnTo>
                  <a:lnTo>
                    <a:pt x="466" y="2439"/>
                  </a:lnTo>
                  <a:lnTo>
                    <a:pt x="445" y="2417"/>
                  </a:lnTo>
                  <a:lnTo>
                    <a:pt x="423" y="2396"/>
                  </a:lnTo>
                  <a:lnTo>
                    <a:pt x="402" y="2375"/>
                  </a:lnTo>
                  <a:lnTo>
                    <a:pt x="382" y="2353"/>
                  </a:lnTo>
                  <a:lnTo>
                    <a:pt x="363" y="2331"/>
                  </a:lnTo>
                  <a:lnTo>
                    <a:pt x="344" y="2307"/>
                  </a:lnTo>
                  <a:lnTo>
                    <a:pt x="326" y="2284"/>
                  </a:lnTo>
                  <a:lnTo>
                    <a:pt x="308" y="2261"/>
                  </a:lnTo>
                  <a:lnTo>
                    <a:pt x="291" y="2237"/>
                  </a:lnTo>
                  <a:lnTo>
                    <a:pt x="264" y="2198"/>
                  </a:lnTo>
                  <a:lnTo>
                    <a:pt x="238" y="2157"/>
                  </a:lnTo>
                  <a:lnTo>
                    <a:pt x="216" y="2115"/>
                  </a:lnTo>
                  <a:lnTo>
                    <a:pt x="195" y="2072"/>
                  </a:lnTo>
                  <a:lnTo>
                    <a:pt x="176" y="2027"/>
                  </a:lnTo>
                  <a:lnTo>
                    <a:pt x="157" y="1981"/>
                  </a:lnTo>
                  <a:lnTo>
                    <a:pt x="141" y="1935"/>
                  </a:lnTo>
                  <a:lnTo>
                    <a:pt x="125" y="1889"/>
                  </a:lnTo>
                  <a:lnTo>
                    <a:pt x="111" y="1842"/>
                  </a:lnTo>
                  <a:lnTo>
                    <a:pt x="99" y="1794"/>
                  </a:lnTo>
                  <a:lnTo>
                    <a:pt x="88" y="1747"/>
                  </a:lnTo>
                  <a:lnTo>
                    <a:pt x="77" y="1699"/>
                  </a:lnTo>
                  <a:lnTo>
                    <a:pt x="65" y="1650"/>
                  </a:lnTo>
                  <a:lnTo>
                    <a:pt x="56" y="1604"/>
                  </a:lnTo>
                  <a:lnTo>
                    <a:pt x="47" y="1557"/>
                  </a:lnTo>
                  <a:lnTo>
                    <a:pt x="37" y="1510"/>
                  </a:lnTo>
                  <a:lnTo>
                    <a:pt x="32" y="1478"/>
                  </a:lnTo>
                  <a:lnTo>
                    <a:pt x="26" y="1445"/>
                  </a:lnTo>
                  <a:lnTo>
                    <a:pt x="21" y="1410"/>
                  </a:lnTo>
                  <a:lnTo>
                    <a:pt x="17" y="1375"/>
                  </a:lnTo>
                  <a:lnTo>
                    <a:pt x="11" y="1337"/>
                  </a:lnTo>
                  <a:lnTo>
                    <a:pt x="8" y="1298"/>
                  </a:lnTo>
                  <a:lnTo>
                    <a:pt x="5" y="1259"/>
                  </a:lnTo>
                  <a:lnTo>
                    <a:pt x="3" y="1220"/>
                  </a:lnTo>
                  <a:lnTo>
                    <a:pt x="1" y="1179"/>
                  </a:lnTo>
                  <a:lnTo>
                    <a:pt x="0" y="1137"/>
                  </a:lnTo>
                  <a:lnTo>
                    <a:pt x="0" y="1096"/>
                  </a:lnTo>
                  <a:lnTo>
                    <a:pt x="1" y="1055"/>
                  </a:lnTo>
                  <a:lnTo>
                    <a:pt x="3" y="1013"/>
                  </a:lnTo>
                  <a:lnTo>
                    <a:pt x="7" y="971"/>
                  </a:lnTo>
                  <a:lnTo>
                    <a:pt x="11" y="929"/>
                  </a:lnTo>
                  <a:lnTo>
                    <a:pt x="17" y="889"/>
                  </a:lnTo>
                  <a:lnTo>
                    <a:pt x="23" y="847"/>
                  </a:lnTo>
                  <a:lnTo>
                    <a:pt x="32" y="808"/>
                  </a:lnTo>
                  <a:lnTo>
                    <a:pt x="42" y="769"/>
                  </a:lnTo>
                  <a:lnTo>
                    <a:pt x="53" y="730"/>
                  </a:lnTo>
                  <a:lnTo>
                    <a:pt x="65" y="692"/>
                  </a:lnTo>
                  <a:lnTo>
                    <a:pt x="79" y="655"/>
                  </a:lnTo>
                  <a:lnTo>
                    <a:pt x="95" y="621"/>
                  </a:lnTo>
                  <a:lnTo>
                    <a:pt x="113" y="587"/>
                  </a:lnTo>
                  <a:lnTo>
                    <a:pt x="132" y="556"/>
                  </a:lnTo>
                  <a:lnTo>
                    <a:pt x="155" y="526"/>
                  </a:lnTo>
                  <a:lnTo>
                    <a:pt x="178" y="498"/>
                  </a:lnTo>
                  <a:lnTo>
                    <a:pt x="204" y="471"/>
                  </a:lnTo>
                  <a:lnTo>
                    <a:pt x="231" y="447"/>
                  </a:lnTo>
                  <a:lnTo>
                    <a:pt x="261" y="425"/>
                  </a:lnTo>
                  <a:lnTo>
                    <a:pt x="293" y="405"/>
                  </a:lnTo>
                  <a:lnTo>
                    <a:pt x="328" y="389"/>
                  </a:lnTo>
                  <a:lnTo>
                    <a:pt x="367" y="375"/>
                  </a:lnTo>
                  <a:lnTo>
                    <a:pt x="406" y="362"/>
                  </a:lnTo>
                  <a:lnTo>
                    <a:pt x="445" y="355"/>
                  </a:lnTo>
                  <a:lnTo>
                    <a:pt x="485" y="348"/>
                  </a:lnTo>
                  <a:lnTo>
                    <a:pt x="526" y="345"/>
                  </a:lnTo>
                  <a:lnTo>
                    <a:pt x="566" y="344"/>
                  </a:lnTo>
                  <a:lnTo>
                    <a:pt x="607" y="343"/>
                  </a:lnTo>
                  <a:lnTo>
                    <a:pt x="647" y="343"/>
                  </a:lnTo>
                  <a:lnTo>
                    <a:pt x="688" y="344"/>
                  </a:lnTo>
                  <a:lnTo>
                    <a:pt x="728" y="344"/>
                  </a:lnTo>
                  <a:lnTo>
                    <a:pt x="769" y="344"/>
                  </a:lnTo>
                  <a:lnTo>
                    <a:pt x="809" y="344"/>
                  </a:lnTo>
                  <a:lnTo>
                    <a:pt x="848" y="343"/>
                  </a:lnTo>
                  <a:lnTo>
                    <a:pt x="887" y="338"/>
                  </a:lnTo>
                  <a:lnTo>
                    <a:pt x="926" y="333"/>
                  </a:lnTo>
                  <a:lnTo>
                    <a:pt x="966" y="324"/>
                  </a:lnTo>
                  <a:lnTo>
                    <a:pt x="998" y="316"/>
                  </a:lnTo>
                  <a:lnTo>
                    <a:pt x="1027" y="303"/>
                  </a:lnTo>
                  <a:lnTo>
                    <a:pt x="1056" y="287"/>
                  </a:lnTo>
                  <a:lnTo>
                    <a:pt x="1083" y="269"/>
                  </a:lnTo>
                  <a:lnTo>
                    <a:pt x="1108" y="248"/>
                  </a:lnTo>
                  <a:lnTo>
                    <a:pt x="1134" y="225"/>
                  </a:lnTo>
                  <a:lnTo>
                    <a:pt x="1160" y="201"/>
                  </a:lnTo>
                  <a:lnTo>
                    <a:pt x="1187" y="178"/>
                  </a:lnTo>
                  <a:lnTo>
                    <a:pt x="1215" y="153"/>
                  </a:lnTo>
                  <a:lnTo>
                    <a:pt x="1245" y="127"/>
                  </a:lnTo>
                  <a:lnTo>
                    <a:pt x="1277" y="104"/>
                  </a:lnTo>
                  <a:lnTo>
                    <a:pt x="1312" y="80"/>
                  </a:lnTo>
                  <a:lnTo>
                    <a:pt x="1349" y="58"/>
                  </a:lnTo>
                  <a:lnTo>
                    <a:pt x="1391" y="38"/>
                  </a:lnTo>
                  <a:lnTo>
                    <a:pt x="1437" y="21"/>
                  </a:lnTo>
                  <a:lnTo>
                    <a:pt x="1489" y="6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122"/>
            <p:cNvSpPr>
              <a:spLocks/>
            </p:cNvSpPr>
            <p:nvPr/>
          </p:nvSpPr>
          <p:spPr bwMode="auto">
            <a:xfrm>
              <a:off x="3118" y="1467"/>
              <a:ext cx="1296" cy="1340"/>
            </a:xfrm>
            <a:custGeom>
              <a:avLst/>
              <a:gdLst/>
              <a:ahLst/>
              <a:cxnLst>
                <a:cxn ang="0">
                  <a:pos x="1587" y="1"/>
                </a:cxn>
                <a:cxn ang="0">
                  <a:pos x="1738" y="1"/>
                </a:cxn>
                <a:cxn ang="0">
                  <a:pos x="1883" y="22"/>
                </a:cxn>
                <a:cxn ang="0">
                  <a:pos x="1976" y="59"/>
                </a:cxn>
                <a:cxn ang="0">
                  <a:pos x="2048" y="99"/>
                </a:cxn>
                <a:cxn ang="0">
                  <a:pos x="2131" y="154"/>
                </a:cxn>
                <a:cxn ang="0">
                  <a:pos x="2230" y="233"/>
                </a:cxn>
                <a:cxn ang="0">
                  <a:pos x="2334" y="337"/>
                </a:cxn>
                <a:cxn ang="0">
                  <a:pos x="2433" y="473"/>
                </a:cxn>
                <a:cxn ang="0">
                  <a:pos x="2515" y="668"/>
                </a:cxn>
                <a:cxn ang="0">
                  <a:pos x="2563" y="860"/>
                </a:cxn>
                <a:cxn ang="0">
                  <a:pos x="2589" y="1063"/>
                </a:cxn>
                <a:cxn ang="0">
                  <a:pos x="2591" y="1273"/>
                </a:cxn>
                <a:cxn ang="0">
                  <a:pos x="2570" y="1483"/>
                </a:cxn>
                <a:cxn ang="0">
                  <a:pos x="2526" y="1693"/>
                </a:cxn>
                <a:cxn ang="0">
                  <a:pos x="2459" y="1896"/>
                </a:cxn>
                <a:cxn ang="0">
                  <a:pos x="2385" y="2069"/>
                </a:cxn>
                <a:cxn ang="0">
                  <a:pos x="2313" y="2186"/>
                </a:cxn>
                <a:cxn ang="0">
                  <a:pos x="2205" y="2309"/>
                </a:cxn>
                <a:cxn ang="0">
                  <a:pos x="2042" y="2447"/>
                </a:cxn>
                <a:cxn ang="0">
                  <a:pos x="1868" y="2545"/>
                </a:cxn>
                <a:cxn ang="0">
                  <a:pos x="1724" y="2612"/>
                </a:cxn>
                <a:cxn ang="0">
                  <a:pos x="1591" y="2649"/>
                </a:cxn>
                <a:cxn ang="0">
                  <a:pos x="1420" y="2672"/>
                </a:cxn>
                <a:cxn ang="0">
                  <a:pos x="1279" y="2681"/>
                </a:cxn>
                <a:cxn ang="0">
                  <a:pos x="1154" y="2675"/>
                </a:cxn>
                <a:cxn ang="0">
                  <a:pos x="1034" y="2657"/>
                </a:cxn>
                <a:cxn ang="0">
                  <a:pos x="909" y="2626"/>
                </a:cxn>
                <a:cxn ang="0">
                  <a:pos x="764" y="2584"/>
                </a:cxn>
                <a:cxn ang="0">
                  <a:pos x="722" y="2568"/>
                </a:cxn>
                <a:cxn ang="0">
                  <a:pos x="676" y="2551"/>
                </a:cxn>
                <a:cxn ang="0">
                  <a:pos x="642" y="2535"/>
                </a:cxn>
                <a:cxn ang="0">
                  <a:pos x="531" y="2456"/>
                </a:cxn>
                <a:cxn ang="0">
                  <a:pos x="416" y="2354"/>
                </a:cxn>
                <a:cxn ang="0">
                  <a:pos x="321" y="2243"/>
                </a:cxn>
                <a:cxn ang="0">
                  <a:pos x="212" y="2077"/>
                </a:cxn>
                <a:cxn ang="0">
                  <a:pos x="124" y="1855"/>
                </a:cxn>
                <a:cxn ang="0">
                  <a:pos x="66" y="1620"/>
                </a:cxn>
                <a:cxn ang="0">
                  <a:pos x="27" y="1419"/>
                </a:cxn>
                <a:cxn ang="0">
                  <a:pos x="6" y="1236"/>
                </a:cxn>
                <a:cxn ang="0">
                  <a:pos x="2" y="1035"/>
                </a:cxn>
                <a:cxn ang="0">
                  <a:pos x="23" y="831"/>
                </a:cxn>
                <a:cxn ang="0">
                  <a:pos x="78" y="642"/>
                </a:cxn>
                <a:cxn ang="0">
                  <a:pos x="176" y="487"/>
                </a:cxn>
                <a:cxn ang="0">
                  <a:pos x="323" y="380"/>
                </a:cxn>
                <a:cxn ang="0">
                  <a:pos x="518" y="338"/>
                </a:cxn>
                <a:cxn ang="0">
                  <a:pos x="718" y="338"/>
                </a:cxn>
                <a:cxn ang="0">
                  <a:pos x="913" y="327"/>
                </a:cxn>
                <a:cxn ang="0">
                  <a:pos x="1065" y="262"/>
                </a:cxn>
                <a:cxn ang="0">
                  <a:pos x="1195" y="148"/>
                </a:cxn>
                <a:cxn ang="0">
                  <a:pos x="1368" y="36"/>
                </a:cxn>
              </a:cxnLst>
              <a:rect l="0" t="0" r="r" b="b"/>
              <a:pathLst>
                <a:path w="2593" h="2681">
                  <a:moveTo>
                    <a:pt x="1464" y="4"/>
                  </a:moveTo>
                  <a:lnTo>
                    <a:pt x="1495" y="4"/>
                  </a:lnTo>
                  <a:lnTo>
                    <a:pt x="1526" y="3"/>
                  </a:lnTo>
                  <a:lnTo>
                    <a:pt x="1556" y="3"/>
                  </a:lnTo>
                  <a:lnTo>
                    <a:pt x="1587" y="1"/>
                  </a:lnTo>
                  <a:lnTo>
                    <a:pt x="1616" y="0"/>
                  </a:lnTo>
                  <a:lnTo>
                    <a:pt x="1647" y="0"/>
                  </a:lnTo>
                  <a:lnTo>
                    <a:pt x="1678" y="0"/>
                  </a:lnTo>
                  <a:lnTo>
                    <a:pt x="1707" y="0"/>
                  </a:lnTo>
                  <a:lnTo>
                    <a:pt x="1738" y="1"/>
                  </a:lnTo>
                  <a:lnTo>
                    <a:pt x="1767" y="3"/>
                  </a:lnTo>
                  <a:lnTo>
                    <a:pt x="1796" y="5"/>
                  </a:lnTo>
                  <a:lnTo>
                    <a:pt x="1826" y="10"/>
                  </a:lnTo>
                  <a:lnTo>
                    <a:pt x="1855" y="15"/>
                  </a:lnTo>
                  <a:lnTo>
                    <a:pt x="1883" y="22"/>
                  </a:lnTo>
                  <a:lnTo>
                    <a:pt x="1912" y="31"/>
                  </a:lnTo>
                  <a:lnTo>
                    <a:pt x="1940" y="42"/>
                  </a:lnTo>
                  <a:lnTo>
                    <a:pt x="1951" y="47"/>
                  </a:lnTo>
                  <a:lnTo>
                    <a:pt x="1964" y="53"/>
                  </a:lnTo>
                  <a:lnTo>
                    <a:pt x="1976" y="59"/>
                  </a:lnTo>
                  <a:lnTo>
                    <a:pt x="1990" y="66"/>
                  </a:lnTo>
                  <a:lnTo>
                    <a:pt x="2003" y="72"/>
                  </a:lnTo>
                  <a:lnTo>
                    <a:pt x="2017" y="81"/>
                  </a:lnTo>
                  <a:lnTo>
                    <a:pt x="2032" y="89"/>
                  </a:lnTo>
                  <a:lnTo>
                    <a:pt x="2048" y="99"/>
                  </a:lnTo>
                  <a:lnTo>
                    <a:pt x="2063" y="109"/>
                  </a:lnTo>
                  <a:lnTo>
                    <a:pt x="2080" y="119"/>
                  </a:lnTo>
                  <a:lnTo>
                    <a:pt x="2096" y="130"/>
                  </a:lnTo>
                  <a:lnTo>
                    <a:pt x="2113" y="141"/>
                  </a:lnTo>
                  <a:lnTo>
                    <a:pt x="2131" y="154"/>
                  </a:lnTo>
                  <a:lnTo>
                    <a:pt x="2151" y="166"/>
                  </a:lnTo>
                  <a:lnTo>
                    <a:pt x="2170" y="180"/>
                  </a:lnTo>
                  <a:lnTo>
                    <a:pt x="2190" y="194"/>
                  </a:lnTo>
                  <a:lnTo>
                    <a:pt x="2211" y="214"/>
                  </a:lnTo>
                  <a:lnTo>
                    <a:pt x="2230" y="233"/>
                  </a:lnTo>
                  <a:lnTo>
                    <a:pt x="2251" y="253"/>
                  </a:lnTo>
                  <a:lnTo>
                    <a:pt x="2272" y="272"/>
                  </a:lnTo>
                  <a:lnTo>
                    <a:pt x="2293" y="293"/>
                  </a:lnTo>
                  <a:lnTo>
                    <a:pt x="2314" y="314"/>
                  </a:lnTo>
                  <a:lnTo>
                    <a:pt x="2334" y="337"/>
                  </a:lnTo>
                  <a:lnTo>
                    <a:pt x="2355" y="360"/>
                  </a:lnTo>
                  <a:lnTo>
                    <a:pt x="2374" y="385"/>
                  </a:lnTo>
                  <a:lnTo>
                    <a:pt x="2395" y="412"/>
                  </a:lnTo>
                  <a:lnTo>
                    <a:pt x="2415" y="441"/>
                  </a:lnTo>
                  <a:lnTo>
                    <a:pt x="2433" y="473"/>
                  </a:lnTo>
                  <a:lnTo>
                    <a:pt x="2451" y="508"/>
                  </a:lnTo>
                  <a:lnTo>
                    <a:pt x="2469" y="546"/>
                  </a:lnTo>
                  <a:lnTo>
                    <a:pt x="2486" y="587"/>
                  </a:lnTo>
                  <a:lnTo>
                    <a:pt x="2503" y="631"/>
                  </a:lnTo>
                  <a:lnTo>
                    <a:pt x="2515" y="668"/>
                  </a:lnTo>
                  <a:lnTo>
                    <a:pt x="2526" y="705"/>
                  </a:lnTo>
                  <a:lnTo>
                    <a:pt x="2537" y="743"/>
                  </a:lnTo>
                  <a:lnTo>
                    <a:pt x="2547" y="782"/>
                  </a:lnTo>
                  <a:lnTo>
                    <a:pt x="2556" y="821"/>
                  </a:lnTo>
                  <a:lnTo>
                    <a:pt x="2563" y="860"/>
                  </a:lnTo>
                  <a:lnTo>
                    <a:pt x="2570" y="901"/>
                  </a:lnTo>
                  <a:lnTo>
                    <a:pt x="2577" y="940"/>
                  </a:lnTo>
                  <a:lnTo>
                    <a:pt x="2581" y="982"/>
                  </a:lnTo>
                  <a:lnTo>
                    <a:pt x="2585" y="1022"/>
                  </a:lnTo>
                  <a:lnTo>
                    <a:pt x="2589" y="1063"/>
                  </a:lnTo>
                  <a:lnTo>
                    <a:pt x="2591" y="1105"/>
                  </a:lnTo>
                  <a:lnTo>
                    <a:pt x="2592" y="1147"/>
                  </a:lnTo>
                  <a:lnTo>
                    <a:pt x="2593" y="1189"/>
                  </a:lnTo>
                  <a:lnTo>
                    <a:pt x="2592" y="1231"/>
                  </a:lnTo>
                  <a:lnTo>
                    <a:pt x="2591" y="1273"/>
                  </a:lnTo>
                  <a:lnTo>
                    <a:pt x="2589" y="1314"/>
                  </a:lnTo>
                  <a:lnTo>
                    <a:pt x="2585" y="1356"/>
                  </a:lnTo>
                  <a:lnTo>
                    <a:pt x="2581" y="1400"/>
                  </a:lnTo>
                  <a:lnTo>
                    <a:pt x="2577" y="1442"/>
                  </a:lnTo>
                  <a:lnTo>
                    <a:pt x="2570" y="1483"/>
                  </a:lnTo>
                  <a:lnTo>
                    <a:pt x="2563" y="1525"/>
                  </a:lnTo>
                  <a:lnTo>
                    <a:pt x="2556" y="1567"/>
                  </a:lnTo>
                  <a:lnTo>
                    <a:pt x="2547" y="1609"/>
                  </a:lnTo>
                  <a:lnTo>
                    <a:pt x="2537" y="1651"/>
                  </a:lnTo>
                  <a:lnTo>
                    <a:pt x="2526" y="1693"/>
                  </a:lnTo>
                  <a:lnTo>
                    <a:pt x="2515" y="1734"/>
                  </a:lnTo>
                  <a:lnTo>
                    <a:pt x="2503" y="1775"/>
                  </a:lnTo>
                  <a:lnTo>
                    <a:pt x="2489" y="1816"/>
                  </a:lnTo>
                  <a:lnTo>
                    <a:pt x="2475" y="1855"/>
                  </a:lnTo>
                  <a:lnTo>
                    <a:pt x="2459" y="1896"/>
                  </a:lnTo>
                  <a:lnTo>
                    <a:pt x="2443" y="1935"/>
                  </a:lnTo>
                  <a:lnTo>
                    <a:pt x="2427" y="1974"/>
                  </a:lnTo>
                  <a:lnTo>
                    <a:pt x="2412" y="2009"/>
                  </a:lnTo>
                  <a:lnTo>
                    <a:pt x="2398" y="2041"/>
                  </a:lnTo>
                  <a:lnTo>
                    <a:pt x="2385" y="2069"/>
                  </a:lnTo>
                  <a:lnTo>
                    <a:pt x="2371" y="2095"/>
                  </a:lnTo>
                  <a:lnTo>
                    <a:pt x="2359" y="2119"/>
                  </a:lnTo>
                  <a:lnTo>
                    <a:pt x="2343" y="2141"/>
                  </a:lnTo>
                  <a:lnTo>
                    <a:pt x="2330" y="2164"/>
                  </a:lnTo>
                  <a:lnTo>
                    <a:pt x="2313" y="2186"/>
                  </a:lnTo>
                  <a:lnTo>
                    <a:pt x="2296" y="2207"/>
                  </a:lnTo>
                  <a:lnTo>
                    <a:pt x="2277" y="2231"/>
                  </a:lnTo>
                  <a:lnTo>
                    <a:pt x="2256" y="2255"/>
                  </a:lnTo>
                  <a:lnTo>
                    <a:pt x="2232" y="2281"/>
                  </a:lnTo>
                  <a:lnTo>
                    <a:pt x="2205" y="2309"/>
                  </a:lnTo>
                  <a:lnTo>
                    <a:pt x="2175" y="2341"/>
                  </a:lnTo>
                  <a:lnTo>
                    <a:pt x="2143" y="2376"/>
                  </a:lnTo>
                  <a:lnTo>
                    <a:pt x="2110" y="2401"/>
                  </a:lnTo>
                  <a:lnTo>
                    <a:pt x="2077" y="2425"/>
                  </a:lnTo>
                  <a:lnTo>
                    <a:pt x="2042" y="2447"/>
                  </a:lnTo>
                  <a:lnTo>
                    <a:pt x="2007" y="2470"/>
                  </a:lnTo>
                  <a:lnTo>
                    <a:pt x="1972" y="2491"/>
                  </a:lnTo>
                  <a:lnTo>
                    <a:pt x="1937" y="2510"/>
                  </a:lnTo>
                  <a:lnTo>
                    <a:pt x="1902" y="2528"/>
                  </a:lnTo>
                  <a:lnTo>
                    <a:pt x="1868" y="2545"/>
                  </a:lnTo>
                  <a:lnTo>
                    <a:pt x="1835" y="2562"/>
                  </a:lnTo>
                  <a:lnTo>
                    <a:pt x="1803" y="2576"/>
                  </a:lnTo>
                  <a:lnTo>
                    <a:pt x="1774" y="2590"/>
                  </a:lnTo>
                  <a:lnTo>
                    <a:pt x="1748" y="2601"/>
                  </a:lnTo>
                  <a:lnTo>
                    <a:pt x="1724" y="2612"/>
                  </a:lnTo>
                  <a:lnTo>
                    <a:pt x="1703" y="2622"/>
                  </a:lnTo>
                  <a:lnTo>
                    <a:pt x="1685" y="2629"/>
                  </a:lnTo>
                  <a:lnTo>
                    <a:pt x="1671" y="2636"/>
                  </a:lnTo>
                  <a:lnTo>
                    <a:pt x="1630" y="2643"/>
                  </a:lnTo>
                  <a:lnTo>
                    <a:pt x="1591" y="2649"/>
                  </a:lnTo>
                  <a:lnTo>
                    <a:pt x="1554" y="2656"/>
                  </a:lnTo>
                  <a:lnTo>
                    <a:pt x="1519" y="2660"/>
                  </a:lnTo>
                  <a:lnTo>
                    <a:pt x="1485" y="2664"/>
                  </a:lnTo>
                  <a:lnTo>
                    <a:pt x="1452" y="2668"/>
                  </a:lnTo>
                  <a:lnTo>
                    <a:pt x="1420" y="2672"/>
                  </a:lnTo>
                  <a:lnTo>
                    <a:pt x="1390" y="2675"/>
                  </a:lnTo>
                  <a:lnTo>
                    <a:pt x="1361" y="2677"/>
                  </a:lnTo>
                  <a:lnTo>
                    <a:pt x="1333" y="2678"/>
                  </a:lnTo>
                  <a:lnTo>
                    <a:pt x="1305" y="2679"/>
                  </a:lnTo>
                  <a:lnTo>
                    <a:pt x="1279" y="2681"/>
                  </a:lnTo>
                  <a:lnTo>
                    <a:pt x="1252" y="2681"/>
                  </a:lnTo>
                  <a:lnTo>
                    <a:pt x="1227" y="2679"/>
                  </a:lnTo>
                  <a:lnTo>
                    <a:pt x="1202" y="2679"/>
                  </a:lnTo>
                  <a:lnTo>
                    <a:pt x="1178" y="2677"/>
                  </a:lnTo>
                  <a:lnTo>
                    <a:pt x="1154" y="2675"/>
                  </a:lnTo>
                  <a:lnTo>
                    <a:pt x="1129" y="2672"/>
                  </a:lnTo>
                  <a:lnTo>
                    <a:pt x="1106" y="2670"/>
                  </a:lnTo>
                  <a:lnTo>
                    <a:pt x="1082" y="2665"/>
                  </a:lnTo>
                  <a:lnTo>
                    <a:pt x="1058" y="2661"/>
                  </a:lnTo>
                  <a:lnTo>
                    <a:pt x="1034" y="2657"/>
                  </a:lnTo>
                  <a:lnTo>
                    <a:pt x="1011" y="2651"/>
                  </a:lnTo>
                  <a:lnTo>
                    <a:pt x="986" y="2646"/>
                  </a:lnTo>
                  <a:lnTo>
                    <a:pt x="960" y="2640"/>
                  </a:lnTo>
                  <a:lnTo>
                    <a:pt x="935" y="2633"/>
                  </a:lnTo>
                  <a:lnTo>
                    <a:pt x="909" y="2626"/>
                  </a:lnTo>
                  <a:lnTo>
                    <a:pt x="881" y="2619"/>
                  </a:lnTo>
                  <a:lnTo>
                    <a:pt x="853" y="2611"/>
                  </a:lnTo>
                  <a:lnTo>
                    <a:pt x="825" y="2603"/>
                  </a:lnTo>
                  <a:lnTo>
                    <a:pt x="794" y="2594"/>
                  </a:lnTo>
                  <a:lnTo>
                    <a:pt x="764" y="2584"/>
                  </a:lnTo>
                  <a:lnTo>
                    <a:pt x="754" y="2583"/>
                  </a:lnTo>
                  <a:lnTo>
                    <a:pt x="746" y="2580"/>
                  </a:lnTo>
                  <a:lnTo>
                    <a:pt x="739" y="2577"/>
                  </a:lnTo>
                  <a:lnTo>
                    <a:pt x="730" y="2572"/>
                  </a:lnTo>
                  <a:lnTo>
                    <a:pt x="722" y="2568"/>
                  </a:lnTo>
                  <a:lnTo>
                    <a:pt x="712" y="2565"/>
                  </a:lnTo>
                  <a:lnTo>
                    <a:pt x="701" y="2562"/>
                  </a:lnTo>
                  <a:lnTo>
                    <a:pt x="687" y="2561"/>
                  </a:lnTo>
                  <a:lnTo>
                    <a:pt x="683" y="2556"/>
                  </a:lnTo>
                  <a:lnTo>
                    <a:pt x="676" y="2551"/>
                  </a:lnTo>
                  <a:lnTo>
                    <a:pt x="669" y="2547"/>
                  </a:lnTo>
                  <a:lnTo>
                    <a:pt x="662" y="2544"/>
                  </a:lnTo>
                  <a:lnTo>
                    <a:pt x="655" y="2540"/>
                  </a:lnTo>
                  <a:lnTo>
                    <a:pt x="648" y="2538"/>
                  </a:lnTo>
                  <a:lnTo>
                    <a:pt x="642" y="2535"/>
                  </a:lnTo>
                  <a:lnTo>
                    <a:pt x="637" y="2535"/>
                  </a:lnTo>
                  <a:lnTo>
                    <a:pt x="609" y="2516"/>
                  </a:lnTo>
                  <a:lnTo>
                    <a:pt x="582" y="2496"/>
                  </a:lnTo>
                  <a:lnTo>
                    <a:pt x="556" y="2477"/>
                  </a:lnTo>
                  <a:lnTo>
                    <a:pt x="531" y="2456"/>
                  </a:lnTo>
                  <a:lnTo>
                    <a:pt x="505" y="2436"/>
                  </a:lnTo>
                  <a:lnTo>
                    <a:pt x="483" y="2415"/>
                  </a:lnTo>
                  <a:lnTo>
                    <a:pt x="459" y="2394"/>
                  </a:lnTo>
                  <a:lnTo>
                    <a:pt x="438" y="2375"/>
                  </a:lnTo>
                  <a:lnTo>
                    <a:pt x="416" y="2354"/>
                  </a:lnTo>
                  <a:lnTo>
                    <a:pt x="397" y="2331"/>
                  </a:lnTo>
                  <a:lnTo>
                    <a:pt x="377" y="2311"/>
                  </a:lnTo>
                  <a:lnTo>
                    <a:pt x="358" y="2288"/>
                  </a:lnTo>
                  <a:lnTo>
                    <a:pt x="339" y="2266"/>
                  </a:lnTo>
                  <a:lnTo>
                    <a:pt x="321" y="2243"/>
                  </a:lnTo>
                  <a:lnTo>
                    <a:pt x="303" y="2221"/>
                  </a:lnTo>
                  <a:lnTo>
                    <a:pt x="286" y="2197"/>
                  </a:lnTo>
                  <a:lnTo>
                    <a:pt x="260" y="2160"/>
                  </a:lnTo>
                  <a:lnTo>
                    <a:pt x="235" y="2119"/>
                  </a:lnTo>
                  <a:lnTo>
                    <a:pt x="212" y="2077"/>
                  </a:lnTo>
                  <a:lnTo>
                    <a:pt x="191" y="2035"/>
                  </a:lnTo>
                  <a:lnTo>
                    <a:pt x="172" y="1992"/>
                  </a:lnTo>
                  <a:lnTo>
                    <a:pt x="155" y="1947"/>
                  </a:lnTo>
                  <a:lnTo>
                    <a:pt x="138" y="1901"/>
                  </a:lnTo>
                  <a:lnTo>
                    <a:pt x="124" y="1855"/>
                  </a:lnTo>
                  <a:lnTo>
                    <a:pt x="111" y="1809"/>
                  </a:lnTo>
                  <a:lnTo>
                    <a:pt x="98" y="1762"/>
                  </a:lnTo>
                  <a:lnTo>
                    <a:pt x="87" y="1714"/>
                  </a:lnTo>
                  <a:lnTo>
                    <a:pt x="77" y="1668"/>
                  </a:lnTo>
                  <a:lnTo>
                    <a:pt x="66" y="1620"/>
                  </a:lnTo>
                  <a:lnTo>
                    <a:pt x="56" y="1574"/>
                  </a:lnTo>
                  <a:lnTo>
                    <a:pt x="48" y="1528"/>
                  </a:lnTo>
                  <a:lnTo>
                    <a:pt x="38" y="1483"/>
                  </a:lnTo>
                  <a:lnTo>
                    <a:pt x="32" y="1453"/>
                  </a:lnTo>
                  <a:lnTo>
                    <a:pt x="27" y="1419"/>
                  </a:lnTo>
                  <a:lnTo>
                    <a:pt x="21" y="1386"/>
                  </a:lnTo>
                  <a:lnTo>
                    <a:pt x="17" y="1349"/>
                  </a:lnTo>
                  <a:lnTo>
                    <a:pt x="13" y="1313"/>
                  </a:lnTo>
                  <a:lnTo>
                    <a:pt x="9" y="1275"/>
                  </a:lnTo>
                  <a:lnTo>
                    <a:pt x="6" y="1236"/>
                  </a:lnTo>
                  <a:lnTo>
                    <a:pt x="3" y="1197"/>
                  </a:lnTo>
                  <a:lnTo>
                    <a:pt x="2" y="1158"/>
                  </a:lnTo>
                  <a:lnTo>
                    <a:pt x="0" y="1117"/>
                  </a:lnTo>
                  <a:lnTo>
                    <a:pt x="0" y="1076"/>
                  </a:lnTo>
                  <a:lnTo>
                    <a:pt x="2" y="1035"/>
                  </a:lnTo>
                  <a:lnTo>
                    <a:pt x="3" y="995"/>
                  </a:lnTo>
                  <a:lnTo>
                    <a:pt x="7" y="953"/>
                  </a:lnTo>
                  <a:lnTo>
                    <a:pt x="11" y="912"/>
                  </a:lnTo>
                  <a:lnTo>
                    <a:pt x="17" y="872"/>
                  </a:lnTo>
                  <a:lnTo>
                    <a:pt x="23" y="831"/>
                  </a:lnTo>
                  <a:lnTo>
                    <a:pt x="31" y="792"/>
                  </a:lnTo>
                  <a:lnTo>
                    <a:pt x="41" y="753"/>
                  </a:lnTo>
                  <a:lnTo>
                    <a:pt x="52" y="715"/>
                  </a:lnTo>
                  <a:lnTo>
                    <a:pt x="64" y="679"/>
                  </a:lnTo>
                  <a:lnTo>
                    <a:pt x="78" y="642"/>
                  </a:lnTo>
                  <a:lnTo>
                    <a:pt x="94" y="609"/>
                  </a:lnTo>
                  <a:lnTo>
                    <a:pt x="112" y="575"/>
                  </a:lnTo>
                  <a:lnTo>
                    <a:pt x="131" y="545"/>
                  </a:lnTo>
                  <a:lnTo>
                    <a:pt x="152" y="514"/>
                  </a:lnTo>
                  <a:lnTo>
                    <a:pt x="176" y="487"/>
                  </a:lnTo>
                  <a:lnTo>
                    <a:pt x="201" y="461"/>
                  </a:lnTo>
                  <a:lnTo>
                    <a:pt x="228" y="437"/>
                  </a:lnTo>
                  <a:lnTo>
                    <a:pt x="257" y="416"/>
                  </a:lnTo>
                  <a:lnTo>
                    <a:pt x="289" y="397"/>
                  </a:lnTo>
                  <a:lnTo>
                    <a:pt x="323" y="380"/>
                  </a:lnTo>
                  <a:lnTo>
                    <a:pt x="360" y="366"/>
                  </a:lnTo>
                  <a:lnTo>
                    <a:pt x="399" y="355"/>
                  </a:lnTo>
                  <a:lnTo>
                    <a:pt x="438" y="346"/>
                  </a:lnTo>
                  <a:lnTo>
                    <a:pt x="478" y="341"/>
                  </a:lnTo>
                  <a:lnTo>
                    <a:pt x="518" y="338"/>
                  </a:lnTo>
                  <a:lnTo>
                    <a:pt x="557" y="337"/>
                  </a:lnTo>
                  <a:lnTo>
                    <a:pt x="598" y="335"/>
                  </a:lnTo>
                  <a:lnTo>
                    <a:pt x="637" y="337"/>
                  </a:lnTo>
                  <a:lnTo>
                    <a:pt x="677" y="337"/>
                  </a:lnTo>
                  <a:lnTo>
                    <a:pt x="718" y="338"/>
                  </a:lnTo>
                  <a:lnTo>
                    <a:pt x="757" y="338"/>
                  </a:lnTo>
                  <a:lnTo>
                    <a:pt x="796" y="337"/>
                  </a:lnTo>
                  <a:lnTo>
                    <a:pt x="835" y="335"/>
                  </a:lnTo>
                  <a:lnTo>
                    <a:pt x="874" y="332"/>
                  </a:lnTo>
                  <a:lnTo>
                    <a:pt x="913" y="327"/>
                  </a:lnTo>
                  <a:lnTo>
                    <a:pt x="951" y="318"/>
                  </a:lnTo>
                  <a:lnTo>
                    <a:pt x="983" y="310"/>
                  </a:lnTo>
                  <a:lnTo>
                    <a:pt x="1011" y="297"/>
                  </a:lnTo>
                  <a:lnTo>
                    <a:pt x="1039" y="281"/>
                  </a:lnTo>
                  <a:lnTo>
                    <a:pt x="1065" y="262"/>
                  </a:lnTo>
                  <a:lnTo>
                    <a:pt x="1090" y="243"/>
                  </a:lnTo>
                  <a:lnTo>
                    <a:pt x="1115" y="221"/>
                  </a:lnTo>
                  <a:lnTo>
                    <a:pt x="1140" y="197"/>
                  </a:lnTo>
                  <a:lnTo>
                    <a:pt x="1167" y="173"/>
                  </a:lnTo>
                  <a:lnTo>
                    <a:pt x="1195" y="148"/>
                  </a:lnTo>
                  <a:lnTo>
                    <a:pt x="1224" y="124"/>
                  </a:lnTo>
                  <a:lnTo>
                    <a:pt x="1255" y="99"/>
                  </a:lnTo>
                  <a:lnTo>
                    <a:pt x="1290" y="77"/>
                  </a:lnTo>
                  <a:lnTo>
                    <a:pt x="1327" y="56"/>
                  </a:lnTo>
                  <a:lnTo>
                    <a:pt x="1368" y="36"/>
                  </a:lnTo>
                  <a:lnTo>
                    <a:pt x="1414" y="18"/>
                  </a:lnTo>
                  <a:lnTo>
                    <a:pt x="1464" y="4"/>
                  </a:lnTo>
                  <a:close/>
                </a:path>
              </a:pathLst>
            </a:custGeom>
            <a:solidFill>
              <a:srgbClr val="FFD1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Freeform 123"/>
            <p:cNvSpPr>
              <a:spLocks/>
            </p:cNvSpPr>
            <p:nvPr/>
          </p:nvSpPr>
          <p:spPr bwMode="auto">
            <a:xfrm>
              <a:off x="3136" y="1473"/>
              <a:ext cx="1273" cy="1317"/>
            </a:xfrm>
            <a:custGeom>
              <a:avLst/>
              <a:gdLst/>
              <a:ahLst/>
              <a:cxnLst>
                <a:cxn ang="0">
                  <a:pos x="1526" y="3"/>
                </a:cxn>
                <a:cxn ang="0">
                  <a:pos x="1645" y="0"/>
                </a:cxn>
                <a:cxn ang="0">
                  <a:pos x="1762" y="7"/>
                </a:cxn>
                <a:cxn ang="0">
                  <a:pos x="1875" y="32"/>
                </a:cxn>
                <a:cxn ang="0">
                  <a:pos x="1939" y="59"/>
                </a:cxn>
                <a:cxn ang="0">
                  <a:pos x="1994" y="88"/>
                </a:cxn>
                <a:cxn ang="0">
                  <a:pos x="2055" y="127"/>
                </a:cxn>
                <a:cxn ang="0">
                  <a:pos x="2129" y="176"/>
                </a:cxn>
                <a:cxn ang="0">
                  <a:pos x="2210" y="249"/>
                </a:cxn>
                <a:cxn ang="0">
                  <a:pos x="2291" y="331"/>
                </a:cxn>
                <a:cxn ang="0">
                  <a:pos x="2371" y="435"/>
                </a:cxn>
                <a:cxn ang="0">
                  <a:pos x="2440" y="577"/>
                </a:cxn>
                <a:cxn ang="0">
                  <a:pos x="2491" y="731"/>
                </a:cxn>
                <a:cxn ang="0">
                  <a:pos x="2523" y="884"/>
                </a:cxn>
                <a:cxn ang="0">
                  <a:pos x="2541" y="1045"/>
                </a:cxn>
                <a:cxn ang="0">
                  <a:pos x="2545" y="1208"/>
                </a:cxn>
                <a:cxn ang="0">
                  <a:pos x="2534" y="1375"/>
                </a:cxn>
                <a:cxn ang="0">
                  <a:pos x="2507" y="1541"/>
                </a:cxn>
                <a:cxn ang="0">
                  <a:pos x="2467" y="1704"/>
                </a:cxn>
                <a:cxn ang="0">
                  <a:pos x="2413" y="1864"/>
                </a:cxn>
                <a:cxn ang="0">
                  <a:pos x="2353" y="2006"/>
                </a:cxn>
                <a:cxn ang="0">
                  <a:pos x="2300" y="2105"/>
                </a:cxn>
                <a:cxn ang="0">
                  <a:pos x="2233" y="2192"/>
                </a:cxn>
                <a:cxn ang="0">
                  <a:pos x="2133" y="2301"/>
                </a:cxn>
                <a:cxn ang="0">
                  <a:pos x="2004" y="2406"/>
                </a:cxn>
                <a:cxn ang="0">
                  <a:pos x="1867" y="2485"/>
                </a:cxn>
                <a:cxn ang="0">
                  <a:pos x="1741" y="2545"/>
                </a:cxn>
                <a:cxn ang="0">
                  <a:pos x="1653" y="2585"/>
                </a:cxn>
                <a:cxn ang="0">
                  <a:pos x="1424" y="2622"/>
                </a:cxn>
                <a:cxn ang="0">
                  <a:pos x="1203" y="2633"/>
                </a:cxn>
                <a:cxn ang="0">
                  <a:pos x="1014" y="2611"/>
                </a:cxn>
                <a:cxn ang="0">
                  <a:pos x="808" y="2559"/>
                </a:cxn>
                <a:cxn ang="0">
                  <a:pos x="722" y="2533"/>
                </a:cxn>
                <a:cxn ang="0">
                  <a:pos x="685" y="2517"/>
                </a:cxn>
                <a:cxn ang="0">
                  <a:pos x="655" y="2502"/>
                </a:cxn>
                <a:cxn ang="0">
                  <a:pos x="629" y="2491"/>
                </a:cxn>
                <a:cxn ang="0">
                  <a:pos x="544" y="2434"/>
                </a:cxn>
                <a:cxn ang="0">
                  <a:pos x="449" y="2354"/>
                </a:cxn>
                <a:cxn ang="0">
                  <a:pos x="367" y="2270"/>
                </a:cxn>
                <a:cxn ang="0">
                  <a:pos x="295" y="2182"/>
                </a:cxn>
                <a:cxn ang="0">
                  <a:pos x="206" y="2041"/>
                </a:cxn>
                <a:cxn ang="0">
                  <a:pos x="135" y="1868"/>
                </a:cxn>
                <a:cxn ang="0">
                  <a:pos x="83" y="1685"/>
                </a:cxn>
                <a:cxn ang="0">
                  <a:pos x="44" y="1503"/>
                </a:cxn>
                <a:cxn ang="0">
                  <a:pos x="19" y="1362"/>
                </a:cxn>
                <a:cxn ang="0">
                  <a:pos x="4" y="1215"/>
                </a:cxn>
                <a:cxn ang="0">
                  <a:pos x="0" y="1058"/>
                </a:cxn>
                <a:cxn ang="0">
                  <a:pos x="9" y="897"/>
                </a:cxn>
                <a:cxn ang="0">
                  <a:pos x="39" y="742"/>
                </a:cxn>
                <a:cxn ang="0">
                  <a:pos x="90" y="599"/>
                </a:cxn>
                <a:cxn ang="0">
                  <a:pos x="171" y="479"/>
                </a:cxn>
                <a:cxn ang="0">
                  <a:pos x="283" y="391"/>
                </a:cxn>
                <a:cxn ang="0">
                  <a:pos x="429" y="341"/>
                </a:cxn>
                <a:cxn ang="0">
                  <a:pos x="584" y="330"/>
                </a:cxn>
                <a:cxn ang="0">
                  <a:pos x="741" y="331"/>
                </a:cxn>
                <a:cxn ang="0">
                  <a:pos x="893" y="321"/>
                </a:cxn>
                <a:cxn ang="0">
                  <a:pos x="1017" y="277"/>
                </a:cxn>
                <a:cxn ang="0">
                  <a:pos x="1117" y="194"/>
                </a:cxn>
                <a:cxn ang="0">
                  <a:pos x="1230" y="99"/>
                </a:cxn>
                <a:cxn ang="0">
                  <a:pos x="1387" y="18"/>
                </a:cxn>
              </a:cxnLst>
              <a:rect l="0" t="0" r="r" b="b"/>
              <a:pathLst>
                <a:path w="2545" h="2635">
                  <a:moveTo>
                    <a:pt x="1436" y="4"/>
                  </a:moveTo>
                  <a:lnTo>
                    <a:pt x="1466" y="4"/>
                  </a:lnTo>
                  <a:lnTo>
                    <a:pt x="1496" y="3"/>
                  </a:lnTo>
                  <a:lnTo>
                    <a:pt x="1526" y="3"/>
                  </a:lnTo>
                  <a:lnTo>
                    <a:pt x="1556" y="1"/>
                  </a:lnTo>
                  <a:lnTo>
                    <a:pt x="1586" y="1"/>
                  </a:lnTo>
                  <a:lnTo>
                    <a:pt x="1616" y="0"/>
                  </a:lnTo>
                  <a:lnTo>
                    <a:pt x="1645" y="0"/>
                  </a:lnTo>
                  <a:lnTo>
                    <a:pt x="1674" y="0"/>
                  </a:lnTo>
                  <a:lnTo>
                    <a:pt x="1704" y="1"/>
                  </a:lnTo>
                  <a:lnTo>
                    <a:pt x="1733" y="4"/>
                  </a:lnTo>
                  <a:lnTo>
                    <a:pt x="1762" y="7"/>
                  </a:lnTo>
                  <a:lnTo>
                    <a:pt x="1790" y="11"/>
                  </a:lnTo>
                  <a:lnTo>
                    <a:pt x="1819" y="17"/>
                  </a:lnTo>
                  <a:lnTo>
                    <a:pt x="1847" y="24"/>
                  </a:lnTo>
                  <a:lnTo>
                    <a:pt x="1875" y="32"/>
                  </a:lnTo>
                  <a:lnTo>
                    <a:pt x="1903" y="43"/>
                  </a:lnTo>
                  <a:lnTo>
                    <a:pt x="1914" y="48"/>
                  </a:lnTo>
                  <a:lnTo>
                    <a:pt x="1927" y="53"/>
                  </a:lnTo>
                  <a:lnTo>
                    <a:pt x="1939" y="59"/>
                  </a:lnTo>
                  <a:lnTo>
                    <a:pt x="1952" y="66"/>
                  </a:lnTo>
                  <a:lnTo>
                    <a:pt x="1966" y="73"/>
                  </a:lnTo>
                  <a:lnTo>
                    <a:pt x="1979" y="80"/>
                  </a:lnTo>
                  <a:lnTo>
                    <a:pt x="1994" y="88"/>
                  </a:lnTo>
                  <a:lnTo>
                    <a:pt x="2008" y="98"/>
                  </a:lnTo>
                  <a:lnTo>
                    <a:pt x="2023" y="106"/>
                  </a:lnTo>
                  <a:lnTo>
                    <a:pt x="2040" y="117"/>
                  </a:lnTo>
                  <a:lnTo>
                    <a:pt x="2055" y="127"/>
                  </a:lnTo>
                  <a:lnTo>
                    <a:pt x="2073" y="138"/>
                  </a:lnTo>
                  <a:lnTo>
                    <a:pt x="2092" y="151"/>
                  </a:lnTo>
                  <a:lnTo>
                    <a:pt x="2110" y="163"/>
                  </a:lnTo>
                  <a:lnTo>
                    <a:pt x="2129" y="176"/>
                  </a:lnTo>
                  <a:lnTo>
                    <a:pt x="2149" y="190"/>
                  </a:lnTo>
                  <a:lnTo>
                    <a:pt x="2170" y="210"/>
                  </a:lnTo>
                  <a:lnTo>
                    <a:pt x="2189" y="229"/>
                  </a:lnTo>
                  <a:lnTo>
                    <a:pt x="2210" y="249"/>
                  </a:lnTo>
                  <a:lnTo>
                    <a:pt x="2231" y="268"/>
                  </a:lnTo>
                  <a:lnTo>
                    <a:pt x="2251" y="288"/>
                  </a:lnTo>
                  <a:lnTo>
                    <a:pt x="2272" y="309"/>
                  </a:lnTo>
                  <a:lnTo>
                    <a:pt x="2291" y="331"/>
                  </a:lnTo>
                  <a:lnTo>
                    <a:pt x="2312" y="353"/>
                  </a:lnTo>
                  <a:lnTo>
                    <a:pt x="2332" y="379"/>
                  </a:lnTo>
                  <a:lnTo>
                    <a:pt x="2351" y="405"/>
                  </a:lnTo>
                  <a:lnTo>
                    <a:pt x="2371" y="435"/>
                  </a:lnTo>
                  <a:lnTo>
                    <a:pt x="2389" y="465"/>
                  </a:lnTo>
                  <a:lnTo>
                    <a:pt x="2407" y="499"/>
                  </a:lnTo>
                  <a:lnTo>
                    <a:pt x="2424" y="536"/>
                  </a:lnTo>
                  <a:lnTo>
                    <a:pt x="2440" y="577"/>
                  </a:lnTo>
                  <a:lnTo>
                    <a:pt x="2457" y="620"/>
                  </a:lnTo>
                  <a:lnTo>
                    <a:pt x="2470" y="657"/>
                  </a:lnTo>
                  <a:lnTo>
                    <a:pt x="2481" y="693"/>
                  </a:lnTo>
                  <a:lnTo>
                    <a:pt x="2491" y="731"/>
                  </a:lnTo>
                  <a:lnTo>
                    <a:pt x="2500" y="768"/>
                  </a:lnTo>
                  <a:lnTo>
                    <a:pt x="2509" y="806"/>
                  </a:lnTo>
                  <a:lnTo>
                    <a:pt x="2516" y="845"/>
                  </a:lnTo>
                  <a:lnTo>
                    <a:pt x="2523" y="884"/>
                  </a:lnTo>
                  <a:lnTo>
                    <a:pt x="2528" y="923"/>
                  </a:lnTo>
                  <a:lnTo>
                    <a:pt x="2534" y="964"/>
                  </a:lnTo>
                  <a:lnTo>
                    <a:pt x="2538" y="1004"/>
                  </a:lnTo>
                  <a:lnTo>
                    <a:pt x="2541" y="1045"/>
                  </a:lnTo>
                  <a:lnTo>
                    <a:pt x="2544" y="1086"/>
                  </a:lnTo>
                  <a:lnTo>
                    <a:pt x="2545" y="1126"/>
                  </a:lnTo>
                  <a:lnTo>
                    <a:pt x="2545" y="1168"/>
                  </a:lnTo>
                  <a:lnTo>
                    <a:pt x="2545" y="1208"/>
                  </a:lnTo>
                  <a:lnTo>
                    <a:pt x="2544" y="1250"/>
                  </a:lnTo>
                  <a:lnTo>
                    <a:pt x="2541" y="1291"/>
                  </a:lnTo>
                  <a:lnTo>
                    <a:pt x="2538" y="1333"/>
                  </a:lnTo>
                  <a:lnTo>
                    <a:pt x="2534" y="1375"/>
                  </a:lnTo>
                  <a:lnTo>
                    <a:pt x="2528" y="1417"/>
                  </a:lnTo>
                  <a:lnTo>
                    <a:pt x="2523" y="1457"/>
                  </a:lnTo>
                  <a:lnTo>
                    <a:pt x="2516" y="1499"/>
                  </a:lnTo>
                  <a:lnTo>
                    <a:pt x="2507" y="1541"/>
                  </a:lnTo>
                  <a:lnTo>
                    <a:pt x="2499" y="1581"/>
                  </a:lnTo>
                  <a:lnTo>
                    <a:pt x="2489" y="1623"/>
                  </a:lnTo>
                  <a:lnTo>
                    <a:pt x="2478" y="1664"/>
                  </a:lnTo>
                  <a:lnTo>
                    <a:pt x="2467" y="1704"/>
                  </a:lnTo>
                  <a:lnTo>
                    <a:pt x="2454" y="1745"/>
                  </a:lnTo>
                  <a:lnTo>
                    <a:pt x="2442" y="1784"/>
                  </a:lnTo>
                  <a:lnTo>
                    <a:pt x="2427" y="1825"/>
                  </a:lnTo>
                  <a:lnTo>
                    <a:pt x="2413" y="1864"/>
                  </a:lnTo>
                  <a:lnTo>
                    <a:pt x="2396" y="1903"/>
                  </a:lnTo>
                  <a:lnTo>
                    <a:pt x="2380" y="1941"/>
                  </a:lnTo>
                  <a:lnTo>
                    <a:pt x="2367" y="1975"/>
                  </a:lnTo>
                  <a:lnTo>
                    <a:pt x="2353" y="2006"/>
                  </a:lnTo>
                  <a:lnTo>
                    <a:pt x="2340" y="2034"/>
                  </a:lnTo>
                  <a:lnTo>
                    <a:pt x="2326" y="2059"/>
                  </a:lnTo>
                  <a:lnTo>
                    <a:pt x="2313" y="2083"/>
                  </a:lnTo>
                  <a:lnTo>
                    <a:pt x="2300" y="2105"/>
                  </a:lnTo>
                  <a:lnTo>
                    <a:pt x="2284" y="2126"/>
                  </a:lnTo>
                  <a:lnTo>
                    <a:pt x="2269" y="2149"/>
                  </a:lnTo>
                  <a:lnTo>
                    <a:pt x="2252" y="2170"/>
                  </a:lnTo>
                  <a:lnTo>
                    <a:pt x="2233" y="2192"/>
                  </a:lnTo>
                  <a:lnTo>
                    <a:pt x="2212" y="2216"/>
                  </a:lnTo>
                  <a:lnTo>
                    <a:pt x="2188" y="2242"/>
                  </a:lnTo>
                  <a:lnTo>
                    <a:pt x="2163" y="2270"/>
                  </a:lnTo>
                  <a:lnTo>
                    <a:pt x="2133" y="2301"/>
                  </a:lnTo>
                  <a:lnTo>
                    <a:pt x="2101" y="2336"/>
                  </a:lnTo>
                  <a:lnTo>
                    <a:pt x="2071" y="2360"/>
                  </a:lnTo>
                  <a:lnTo>
                    <a:pt x="2037" y="2383"/>
                  </a:lnTo>
                  <a:lnTo>
                    <a:pt x="2004" y="2406"/>
                  </a:lnTo>
                  <a:lnTo>
                    <a:pt x="1970" y="2427"/>
                  </a:lnTo>
                  <a:lnTo>
                    <a:pt x="1935" y="2448"/>
                  </a:lnTo>
                  <a:lnTo>
                    <a:pt x="1900" y="2467"/>
                  </a:lnTo>
                  <a:lnTo>
                    <a:pt x="1867" y="2485"/>
                  </a:lnTo>
                  <a:lnTo>
                    <a:pt x="1833" y="2502"/>
                  </a:lnTo>
                  <a:lnTo>
                    <a:pt x="1801" y="2517"/>
                  </a:lnTo>
                  <a:lnTo>
                    <a:pt x="1771" y="2531"/>
                  </a:lnTo>
                  <a:lnTo>
                    <a:pt x="1741" y="2545"/>
                  </a:lnTo>
                  <a:lnTo>
                    <a:pt x="1715" y="2557"/>
                  </a:lnTo>
                  <a:lnTo>
                    <a:pt x="1691" y="2568"/>
                  </a:lnTo>
                  <a:lnTo>
                    <a:pt x="1670" y="2576"/>
                  </a:lnTo>
                  <a:lnTo>
                    <a:pt x="1653" y="2585"/>
                  </a:lnTo>
                  <a:lnTo>
                    <a:pt x="1639" y="2590"/>
                  </a:lnTo>
                  <a:lnTo>
                    <a:pt x="1561" y="2603"/>
                  </a:lnTo>
                  <a:lnTo>
                    <a:pt x="1490" y="2614"/>
                  </a:lnTo>
                  <a:lnTo>
                    <a:pt x="1424" y="2622"/>
                  </a:lnTo>
                  <a:lnTo>
                    <a:pt x="1363" y="2629"/>
                  </a:lnTo>
                  <a:lnTo>
                    <a:pt x="1307" y="2632"/>
                  </a:lnTo>
                  <a:lnTo>
                    <a:pt x="1254" y="2635"/>
                  </a:lnTo>
                  <a:lnTo>
                    <a:pt x="1203" y="2633"/>
                  </a:lnTo>
                  <a:lnTo>
                    <a:pt x="1155" y="2631"/>
                  </a:lnTo>
                  <a:lnTo>
                    <a:pt x="1108" y="2626"/>
                  </a:lnTo>
                  <a:lnTo>
                    <a:pt x="1060" y="2619"/>
                  </a:lnTo>
                  <a:lnTo>
                    <a:pt x="1014" y="2611"/>
                  </a:lnTo>
                  <a:lnTo>
                    <a:pt x="965" y="2601"/>
                  </a:lnTo>
                  <a:lnTo>
                    <a:pt x="915" y="2589"/>
                  </a:lnTo>
                  <a:lnTo>
                    <a:pt x="863" y="2575"/>
                  </a:lnTo>
                  <a:lnTo>
                    <a:pt x="808" y="2559"/>
                  </a:lnTo>
                  <a:lnTo>
                    <a:pt x="748" y="2541"/>
                  </a:lnTo>
                  <a:lnTo>
                    <a:pt x="739" y="2540"/>
                  </a:lnTo>
                  <a:lnTo>
                    <a:pt x="731" y="2537"/>
                  </a:lnTo>
                  <a:lnTo>
                    <a:pt x="722" y="2533"/>
                  </a:lnTo>
                  <a:lnTo>
                    <a:pt x="714" y="2529"/>
                  </a:lnTo>
                  <a:lnTo>
                    <a:pt x="706" y="2524"/>
                  </a:lnTo>
                  <a:lnTo>
                    <a:pt x="696" y="2520"/>
                  </a:lnTo>
                  <a:lnTo>
                    <a:pt x="685" y="2517"/>
                  </a:lnTo>
                  <a:lnTo>
                    <a:pt x="672" y="2516"/>
                  </a:lnTo>
                  <a:lnTo>
                    <a:pt x="668" y="2512"/>
                  </a:lnTo>
                  <a:lnTo>
                    <a:pt x="661" y="2506"/>
                  </a:lnTo>
                  <a:lnTo>
                    <a:pt x="655" y="2502"/>
                  </a:lnTo>
                  <a:lnTo>
                    <a:pt x="649" y="2499"/>
                  </a:lnTo>
                  <a:lnTo>
                    <a:pt x="642" y="2495"/>
                  </a:lnTo>
                  <a:lnTo>
                    <a:pt x="635" y="2494"/>
                  </a:lnTo>
                  <a:lnTo>
                    <a:pt x="629" y="2491"/>
                  </a:lnTo>
                  <a:lnTo>
                    <a:pt x="625" y="2491"/>
                  </a:lnTo>
                  <a:lnTo>
                    <a:pt x="597" y="2471"/>
                  </a:lnTo>
                  <a:lnTo>
                    <a:pt x="570" y="2453"/>
                  </a:lnTo>
                  <a:lnTo>
                    <a:pt x="544" y="2434"/>
                  </a:lnTo>
                  <a:lnTo>
                    <a:pt x="519" y="2414"/>
                  </a:lnTo>
                  <a:lnTo>
                    <a:pt x="495" y="2395"/>
                  </a:lnTo>
                  <a:lnTo>
                    <a:pt x="471" y="2375"/>
                  </a:lnTo>
                  <a:lnTo>
                    <a:pt x="449" y="2354"/>
                  </a:lnTo>
                  <a:lnTo>
                    <a:pt x="428" y="2333"/>
                  </a:lnTo>
                  <a:lnTo>
                    <a:pt x="407" y="2314"/>
                  </a:lnTo>
                  <a:lnTo>
                    <a:pt x="386" y="2291"/>
                  </a:lnTo>
                  <a:lnTo>
                    <a:pt x="367" y="2270"/>
                  </a:lnTo>
                  <a:lnTo>
                    <a:pt x="348" y="2249"/>
                  </a:lnTo>
                  <a:lnTo>
                    <a:pt x="330" y="2227"/>
                  </a:lnTo>
                  <a:lnTo>
                    <a:pt x="312" y="2205"/>
                  </a:lnTo>
                  <a:lnTo>
                    <a:pt x="295" y="2182"/>
                  </a:lnTo>
                  <a:lnTo>
                    <a:pt x="279" y="2158"/>
                  </a:lnTo>
                  <a:lnTo>
                    <a:pt x="252" y="2121"/>
                  </a:lnTo>
                  <a:lnTo>
                    <a:pt x="228" y="2082"/>
                  </a:lnTo>
                  <a:lnTo>
                    <a:pt x="206" y="2041"/>
                  </a:lnTo>
                  <a:lnTo>
                    <a:pt x="187" y="1999"/>
                  </a:lnTo>
                  <a:lnTo>
                    <a:pt x="167" y="1956"/>
                  </a:lnTo>
                  <a:lnTo>
                    <a:pt x="150" y="1913"/>
                  </a:lnTo>
                  <a:lnTo>
                    <a:pt x="135" y="1868"/>
                  </a:lnTo>
                  <a:lnTo>
                    <a:pt x="121" y="1823"/>
                  </a:lnTo>
                  <a:lnTo>
                    <a:pt x="107" y="1777"/>
                  </a:lnTo>
                  <a:lnTo>
                    <a:pt x="96" y="1731"/>
                  </a:lnTo>
                  <a:lnTo>
                    <a:pt x="83" y="1685"/>
                  </a:lnTo>
                  <a:lnTo>
                    <a:pt x="74" y="1639"/>
                  </a:lnTo>
                  <a:lnTo>
                    <a:pt x="64" y="1594"/>
                  </a:lnTo>
                  <a:lnTo>
                    <a:pt x="54" y="1548"/>
                  </a:lnTo>
                  <a:lnTo>
                    <a:pt x="44" y="1503"/>
                  </a:lnTo>
                  <a:lnTo>
                    <a:pt x="36" y="1459"/>
                  </a:lnTo>
                  <a:lnTo>
                    <a:pt x="30" y="1428"/>
                  </a:lnTo>
                  <a:lnTo>
                    <a:pt x="25" y="1396"/>
                  </a:lnTo>
                  <a:lnTo>
                    <a:pt x="19" y="1362"/>
                  </a:lnTo>
                  <a:lnTo>
                    <a:pt x="15" y="1327"/>
                  </a:lnTo>
                  <a:lnTo>
                    <a:pt x="11" y="1291"/>
                  </a:lnTo>
                  <a:lnTo>
                    <a:pt x="7" y="1253"/>
                  </a:lnTo>
                  <a:lnTo>
                    <a:pt x="4" y="1215"/>
                  </a:lnTo>
                  <a:lnTo>
                    <a:pt x="1" y="1176"/>
                  </a:lnTo>
                  <a:lnTo>
                    <a:pt x="0" y="1137"/>
                  </a:lnTo>
                  <a:lnTo>
                    <a:pt x="0" y="1098"/>
                  </a:lnTo>
                  <a:lnTo>
                    <a:pt x="0" y="1058"/>
                  </a:lnTo>
                  <a:lnTo>
                    <a:pt x="0" y="1017"/>
                  </a:lnTo>
                  <a:lnTo>
                    <a:pt x="2" y="978"/>
                  </a:lnTo>
                  <a:lnTo>
                    <a:pt x="5" y="937"/>
                  </a:lnTo>
                  <a:lnTo>
                    <a:pt x="9" y="897"/>
                  </a:lnTo>
                  <a:lnTo>
                    <a:pt x="15" y="858"/>
                  </a:lnTo>
                  <a:lnTo>
                    <a:pt x="20" y="819"/>
                  </a:lnTo>
                  <a:lnTo>
                    <a:pt x="29" y="780"/>
                  </a:lnTo>
                  <a:lnTo>
                    <a:pt x="39" y="742"/>
                  </a:lnTo>
                  <a:lnTo>
                    <a:pt x="50" y="704"/>
                  </a:lnTo>
                  <a:lnTo>
                    <a:pt x="61" y="668"/>
                  </a:lnTo>
                  <a:lnTo>
                    <a:pt x="75" y="633"/>
                  </a:lnTo>
                  <a:lnTo>
                    <a:pt x="90" y="599"/>
                  </a:lnTo>
                  <a:lnTo>
                    <a:pt x="108" y="567"/>
                  </a:lnTo>
                  <a:lnTo>
                    <a:pt x="128" y="536"/>
                  </a:lnTo>
                  <a:lnTo>
                    <a:pt x="149" y="507"/>
                  </a:lnTo>
                  <a:lnTo>
                    <a:pt x="171" y="479"/>
                  </a:lnTo>
                  <a:lnTo>
                    <a:pt x="196" y="454"/>
                  </a:lnTo>
                  <a:lnTo>
                    <a:pt x="223" y="432"/>
                  </a:lnTo>
                  <a:lnTo>
                    <a:pt x="252" y="409"/>
                  </a:lnTo>
                  <a:lnTo>
                    <a:pt x="283" y="391"/>
                  </a:lnTo>
                  <a:lnTo>
                    <a:pt x="316" y="374"/>
                  </a:lnTo>
                  <a:lnTo>
                    <a:pt x="354" y="360"/>
                  </a:lnTo>
                  <a:lnTo>
                    <a:pt x="392" y="349"/>
                  </a:lnTo>
                  <a:lnTo>
                    <a:pt x="429" y="341"/>
                  </a:lnTo>
                  <a:lnTo>
                    <a:pt x="468" y="335"/>
                  </a:lnTo>
                  <a:lnTo>
                    <a:pt x="508" y="333"/>
                  </a:lnTo>
                  <a:lnTo>
                    <a:pt x="545" y="330"/>
                  </a:lnTo>
                  <a:lnTo>
                    <a:pt x="584" y="330"/>
                  </a:lnTo>
                  <a:lnTo>
                    <a:pt x="623" y="330"/>
                  </a:lnTo>
                  <a:lnTo>
                    <a:pt x="662" y="331"/>
                  </a:lnTo>
                  <a:lnTo>
                    <a:pt x="702" y="331"/>
                  </a:lnTo>
                  <a:lnTo>
                    <a:pt x="741" y="331"/>
                  </a:lnTo>
                  <a:lnTo>
                    <a:pt x="780" y="331"/>
                  </a:lnTo>
                  <a:lnTo>
                    <a:pt x="817" y="330"/>
                  </a:lnTo>
                  <a:lnTo>
                    <a:pt x="855" y="326"/>
                  </a:lnTo>
                  <a:lnTo>
                    <a:pt x="893" y="321"/>
                  </a:lnTo>
                  <a:lnTo>
                    <a:pt x="930" y="313"/>
                  </a:lnTo>
                  <a:lnTo>
                    <a:pt x="961" y="305"/>
                  </a:lnTo>
                  <a:lnTo>
                    <a:pt x="990" y="292"/>
                  </a:lnTo>
                  <a:lnTo>
                    <a:pt x="1017" y="277"/>
                  </a:lnTo>
                  <a:lnTo>
                    <a:pt x="1043" y="258"/>
                  </a:lnTo>
                  <a:lnTo>
                    <a:pt x="1069" y="239"/>
                  </a:lnTo>
                  <a:lnTo>
                    <a:pt x="1092" y="218"/>
                  </a:lnTo>
                  <a:lnTo>
                    <a:pt x="1117" y="194"/>
                  </a:lnTo>
                  <a:lnTo>
                    <a:pt x="1144" y="170"/>
                  </a:lnTo>
                  <a:lnTo>
                    <a:pt x="1170" y="147"/>
                  </a:lnTo>
                  <a:lnTo>
                    <a:pt x="1200" y="123"/>
                  </a:lnTo>
                  <a:lnTo>
                    <a:pt x="1230" y="99"/>
                  </a:lnTo>
                  <a:lnTo>
                    <a:pt x="1264" y="77"/>
                  </a:lnTo>
                  <a:lnTo>
                    <a:pt x="1302" y="55"/>
                  </a:lnTo>
                  <a:lnTo>
                    <a:pt x="1342" y="35"/>
                  </a:lnTo>
                  <a:lnTo>
                    <a:pt x="1387" y="18"/>
                  </a:lnTo>
                  <a:lnTo>
                    <a:pt x="1436" y="4"/>
                  </a:lnTo>
                  <a:close/>
                </a:path>
              </a:pathLst>
            </a:custGeom>
            <a:solidFill>
              <a:srgbClr val="FFD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Freeform 124"/>
            <p:cNvSpPr>
              <a:spLocks/>
            </p:cNvSpPr>
            <p:nvPr/>
          </p:nvSpPr>
          <p:spPr bwMode="auto">
            <a:xfrm>
              <a:off x="3153" y="1479"/>
              <a:ext cx="1249" cy="1293"/>
            </a:xfrm>
            <a:custGeom>
              <a:avLst/>
              <a:gdLst/>
              <a:ahLst/>
              <a:cxnLst>
                <a:cxn ang="0">
                  <a:pos x="1499" y="2"/>
                </a:cxn>
                <a:cxn ang="0">
                  <a:pos x="1616" y="0"/>
                </a:cxn>
                <a:cxn ang="0">
                  <a:pos x="1731" y="5"/>
                </a:cxn>
                <a:cxn ang="0">
                  <a:pos x="1842" y="30"/>
                </a:cxn>
                <a:cxn ang="0">
                  <a:pos x="1905" y="57"/>
                </a:cxn>
                <a:cxn ang="0">
                  <a:pos x="1959" y="85"/>
                </a:cxn>
                <a:cxn ang="0">
                  <a:pos x="2021" y="124"/>
                </a:cxn>
                <a:cxn ang="0">
                  <a:pos x="2091" y="173"/>
                </a:cxn>
                <a:cxn ang="0">
                  <a:pos x="2170" y="244"/>
                </a:cxn>
                <a:cxn ang="0">
                  <a:pos x="2251" y="324"/>
                </a:cxn>
                <a:cxn ang="0">
                  <a:pos x="2328" y="426"/>
                </a:cxn>
                <a:cxn ang="0">
                  <a:pos x="2398" y="565"/>
                </a:cxn>
                <a:cxn ang="0">
                  <a:pos x="2447" y="718"/>
                </a:cxn>
                <a:cxn ang="0">
                  <a:pos x="2479" y="869"/>
                </a:cxn>
                <a:cxn ang="0">
                  <a:pos x="2497" y="1025"/>
                </a:cxn>
                <a:cxn ang="0">
                  <a:pos x="2500" y="1187"/>
                </a:cxn>
                <a:cxn ang="0">
                  <a:pos x="2488" y="1351"/>
                </a:cxn>
                <a:cxn ang="0">
                  <a:pos x="2463" y="1513"/>
                </a:cxn>
                <a:cxn ang="0">
                  <a:pos x="2424" y="1673"/>
                </a:cxn>
                <a:cxn ang="0">
                  <a:pos x="2370" y="1830"/>
                </a:cxn>
                <a:cxn ang="0">
                  <a:pos x="2313" y="1968"/>
                </a:cxn>
                <a:cxn ang="0">
                  <a:pos x="2260" y="2066"/>
                </a:cxn>
                <a:cxn ang="0">
                  <a:pos x="2194" y="2151"/>
                </a:cxn>
                <a:cxn ang="0">
                  <a:pos x="2096" y="2259"/>
                </a:cxn>
                <a:cxn ang="0">
                  <a:pos x="1969" y="2361"/>
                </a:cxn>
                <a:cxn ang="0">
                  <a:pos x="1832" y="2439"/>
                </a:cxn>
                <a:cxn ang="0">
                  <a:pos x="1711" y="2499"/>
                </a:cxn>
                <a:cxn ang="0">
                  <a:pos x="1625" y="2538"/>
                </a:cxn>
                <a:cxn ang="0">
                  <a:pos x="1400" y="2574"/>
                </a:cxn>
                <a:cxn ang="0">
                  <a:pos x="1184" y="2586"/>
                </a:cxn>
                <a:cxn ang="0">
                  <a:pos x="997" y="2563"/>
                </a:cxn>
                <a:cxn ang="0">
                  <a:pos x="794" y="2511"/>
                </a:cxn>
                <a:cxn ang="0">
                  <a:pos x="710" y="2486"/>
                </a:cxn>
                <a:cxn ang="0">
                  <a:pos x="674" y="2471"/>
                </a:cxn>
                <a:cxn ang="0">
                  <a:pos x="645" y="2457"/>
                </a:cxn>
                <a:cxn ang="0">
                  <a:pos x="618" y="2447"/>
                </a:cxn>
                <a:cxn ang="0">
                  <a:pos x="535" y="2390"/>
                </a:cxn>
                <a:cxn ang="0">
                  <a:pos x="442" y="2312"/>
                </a:cxn>
                <a:cxn ang="0">
                  <a:pos x="362" y="2229"/>
                </a:cxn>
                <a:cxn ang="0">
                  <a:pos x="292" y="2141"/>
                </a:cxn>
                <a:cxn ang="0">
                  <a:pos x="205" y="2003"/>
                </a:cxn>
                <a:cxn ang="0">
                  <a:pos x="134" y="1834"/>
                </a:cxn>
                <a:cxn ang="0">
                  <a:pos x="82" y="1654"/>
                </a:cxn>
                <a:cxn ang="0">
                  <a:pos x="45" y="1475"/>
                </a:cxn>
                <a:cxn ang="0">
                  <a:pos x="21" y="1337"/>
                </a:cxn>
                <a:cxn ang="0">
                  <a:pos x="4" y="1193"/>
                </a:cxn>
                <a:cxn ang="0">
                  <a:pos x="0" y="1038"/>
                </a:cxn>
                <a:cxn ang="0">
                  <a:pos x="10" y="880"/>
                </a:cxn>
                <a:cxn ang="0">
                  <a:pos x="39" y="727"/>
                </a:cxn>
                <a:cxn ang="0">
                  <a:pos x="91" y="588"/>
                </a:cxn>
                <a:cxn ang="0">
                  <a:pos x="169" y="470"/>
                </a:cxn>
                <a:cxn ang="0">
                  <a:pos x="279" y="382"/>
                </a:cxn>
                <a:cxn ang="0">
                  <a:pos x="423" y="335"/>
                </a:cxn>
                <a:cxn ang="0">
                  <a:pos x="575" y="324"/>
                </a:cxn>
                <a:cxn ang="0">
                  <a:pos x="729" y="325"/>
                </a:cxn>
                <a:cxn ang="0">
                  <a:pos x="879" y="314"/>
                </a:cxn>
                <a:cxn ang="0">
                  <a:pos x="1001" y="271"/>
                </a:cxn>
                <a:cxn ang="0">
                  <a:pos x="1100" y="190"/>
                </a:cxn>
                <a:cxn ang="0">
                  <a:pos x="1210" y="96"/>
                </a:cxn>
                <a:cxn ang="0">
                  <a:pos x="1362" y="18"/>
                </a:cxn>
              </a:cxnLst>
              <a:rect l="0" t="0" r="r" b="b"/>
              <a:pathLst>
                <a:path w="2500" h="2586">
                  <a:moveTo>
                    <a:pt x="1411" y="4"/>
                  </a:moveTo>
                  <a:lnTo>
                    <a:pt x="1440" y="4"/>
                  </a:lnTo>
                  <a:lnTo>
                    <a:pt x="1470" y="2"/>
                  </a:lnTo>
                  <a:lnTo>
                    <a:pt x="1499" y="2"/>
                  </a:lnTo>
                  <a:lnTo>
                    <a:pt x="1528" y="1"/>
                  </a:lnTo>
                  <a:lnTo>
                    <a:pt x="1558" y="1"/>
                  </a:lnTo>
                  <a:lnTo>
                    <a:pt x="1587" y="0"/>
                  </a:lnTo>
                  <a:lnTo>
                    <a:pt x="1616" y="0"/>
                  </a:lnTo>
                  <a:lnTo>
                    <a:pt x="1645" y="0"/>
                  </a:lnTo>
                  <a:lnTo>
                    <a:pt x="1673" y="1"/>
                  </a:lnTo>
                  <a:lnTo>
                    <a:pt x="1703" y="2"/>
                  </a:lnTo>
                  <a:lnTo>
                    <a:pt x="1731" y="5"/>
                  </a:lnTo>
                  <a:lnTo>
                    <a:pt x="1760" y="9"/>
                  </a:lnTo>
                  <a:lnTo>
                    <a:pt x="1788" y="15"/>
                  </a:lnTo>
                  <a:lnTo>
                    <a:pt x="1816" y="22"/>
                  </a:lnTo>
                  <a:lnTo>
                    <a:pt x="1842" y="30"/>
                  </a:lnTo>
                  <a:lnTo>
                    <a:pt x="1870" y="40"/>
                  </a:lnTo>
                  <a:lnTo>
                    <a:pt x="1881" y="46"/>
                  </a:lnTo>
                  <a:lnTo>
                    <a:pt x="1894" y="50"/>
                  </a:lnTo>
                  <a:lnTo>
                    <a:pt x="1905" y="57"/>
                  </a:lnTo>
                  <a:lnTo>
                    <a:pt x="1918" y="62"/>
                  </a:lnTo>
                  <a:lnTo>
                    <a:pt x="1932" y="69"/>
                  </a:lnTo>
                  <a:lnTo>
                    <a:pt x="1946" y="78"/>
                  </a:lnTo>
                  <a:lnTo>
                    <a:pt x="1959" y="85"/>
                  </a:lnTo>
                  <a:lnTo>
                    <a:pt x="1973" y="95"/>
                  </a:lnTo>
                  <a:lnTo>
                    <a:pt x="1989" y="103"/>
                  </a:lnTo>
                  <a:lnTo>
                    <a:pt x="2004" y="113"/>
                  </a:lnTo>
                  <a:lnTo>
                    <a:pt x="2021" y="124"/>
                  </a:lnTo>
                  <a:lnTo>
                    <a:pt x="2038" y="135"/>
                  </a:lnTo>
                  <a:lnTo>
                    <a:pt x="2054" y="146"/>
                  </a:lnTo>
                  <a:lnTo>
                    <a:pt x="2073" y="159"/>
                  </a:lnTo>
                  <a:lnTo>
                    <a:pt x="2091" y="173"/>
                  </a:lnTo>
                  <a:lnTo>
                    <a:pt x="2110" y="187"/>
                  </a:lnTo>
                  <a:lnTo>
                    <a:pt x="2130" y="206"/>
                  </a:lnTo>
                  <a:lnTo>
                    <a:pt x="2151" y="225"/>
                  </a:lnTo>
                  <a:lnTo>
                    <a:pt x="2170" y="244"/>
                  </a:lnTo>
                  <a:lnTo>
                    <a:pt x="2191" y="262"/>
                  </a:lnTo>
                  <a:lnTo>
                    <a:pt x="2211" y="282"/>
                  </a:lnTo>
                  <a:lnTo>
                    <a:pt x="2232" y="303"/>
                  </a:lnTo>
                  <a:lnTo>
                    <a:pt x="2251" y="324"/>
                  </a:lnTo>
                  <a:lnTo>
                    <a:pt x="2271" y="346"/>
                  </a:lnTo>
                  <a:lnTo>
                    <a:pt x="2290" y="371"/>
                  </a:lnTo>
                  <a:lnTo>
                    <a:pt x="2308" y="396"/>
                  </a:lnTo>
                  <a:lnTo>
                    <a:pt x="2328" y="426"/>
                  </a:lnTo>
                  <a:lnTo>
                    <a:pt x="2346" y="456"/>
                  </a:lnTo>
                  <a:lnTo>
                    <a:pt x="2364" y="490"/>
                  </a:lnTo>
                  <a:lnTo>
                    <a:pt x="2381" y="526"/>
                  </a:lnTo>
                  <a:lnTo>
                    <a:pt x="2398" y="565"/>
                  </a:lnTo>
                  <a:lnTo>
                    <a:pt x="2413" y="609"/>
                  </a:lnTo>
                  <a:lnTo>
                    <a:pt x="2426" y="644"/>
                  </a:lnTo>
                  <a:lnTo>
                    <a:pt x="2437" y="680"/>
                  </a:lnTo>
                  <a:lnTo>
                    <a:pt x="2447" y="718"/>
                  </a:lnTo>
                  <a:lnTo>
                    <a:pt x="2456" y="754"/>
                  </a:lnTo>
                  <a:lnTo>
                    <a:pt x="2465" y="792"/>
                  </a:lnTo>
                  <a:lnTo>
                    <a:pt x="2472" y="829"/>
                  </a:lnTo>
                  <a:lnTo>
                    <a:pt x="2479" y="869"/>
                  </a:lnTo>
                  <a:lnTo>
                    <a:pt x="2484" y="908"/>
                  </a:lnTo>
                  <a:lnTo>
                    <a:pt x="2488" y="947"/>
                  </a:lnTo>
                  <a:lnTo>
                    <a:pt x="2493" y="986"/>
                  </a:lnTo>
                  <a:lnTo>
                    <a:pt x="2497" y="1025"/>
                  </a:lnTo>
                  <a:lnTo>
                    <a:pt x="2498" y="1066"/>
                  </a:lnTo>
                  <a:lnTo>
                    <a:pt x="2500" y="1106"/>
                  </a:lnTo>
                  <a:lnTo>
                    <a:pt x="2500" y="1147"/>
                  </a:lnTo>
                  <a:lnTo>
                    <a:pt x="2500" y="1187"/>
                  </a:lnTo>
                  <a:lnTo>
                    <a:pt x="2498" y="1228"/>
                  </a:lnTo>
                  <a:lnTo>
                    <a:pt x="2497" y="1268"/>
                  </a:lnTo>
                  <a:lnTo>
                    <a:pt x="2493" y="1309"/>
                  </a:lnTo>
                  <a:lnTo>
                    <a:pt x="2488" y="1351"/>
                  </a:lnTo>
                  <a:lnTo>
                    <a:pt x="2484" y="1391"/>
                  </a:lnTo>
                  <a:lnTo>
                    <a:pt x="2479" y="1432"/>
                  </a:lnTo>
                  <a:lnTo>
                    <a:pt x="2472" y="1472"/>
                  </a:lnTo>
                  <a:lnTo>
                    <a:pt x="2463" y="1513"/>
                  </a:lnTo>
                  <a:lnTo>
                    <a:pt x="2455" y="1553"/>
                  </a:lnTo>
                  <a:lnTo>
                    <a:pt x="2445" y="1594"/>
                  </a:lnTo>
                  <a:lnTo>
                    <a:pt x="2435" y="1634"/>
                  </a:lnTo>
                  <a:lnTo>
                    <a:pt x="2424" y="1673"/>
                  </a:lnTo>
                  <a:lnTo>
                    <a:pt x="2412" y="1712"/>
                  </a:lnTo>
                  <a:lnTo>
                    <a:pt x="2399" y="1751"/>
                  </a:lnTo>
                  <a:lnTo>
                    <a:pt x="2385" y="1791"/>
                  </a:lnTo>
                  <a:lnTo>
                    <a:pt x="2370" y="1830"/>
                  </a:lnTo>
                  <a:lnTo>
                    <a:pt x="2354" y="1867"/>
                  </a:lnTo>
                  <a:lnTo>
                    <a:pt x="2339" y="1905"/>
                  </a:lnTo>
                  <a:lnTo>
                    <a:pt x="2325" y="1939"/>
                  </a:lnTo>
                  <a:lnTo>
                    <a:pt x="2313" y="1968"/>
                  </a:lnTo>
                  <a:lnTo>
                    <a:pt x="2299" y="1996"/>
                  </a:lnTo>
                  <a:lnTo>
                    <a:pt x="2286" y="2021"/>
                  </a:lnTo>
                  <a:lnTo>
                    <a:pt x="2273" y="2043"/>
                  </a:lnTo>
                  <a:lnTo>
                    <a:pt x="2260" y="2066"/>
                  </a:lnTo>
                  <a:lnTo>
                    <a:pt x="2246" y="2087"/>
                  </a:lnTo>
                  <a:lnTo>
                    <a:pt x="2229" y="2108"/>
                  </a:lnTo>
                  <a:lnTo>
                    <a:pt x="2212" y="2129"/>
                  </a:lnTo>
                  <a:lnTo>
                    <a:pt x="2194" y="2151"/>
                  </a:lnTo>
                  <a:lnTo>
                    <a:pt x="2173" y="2175"/>
                  </a:lnTo>
                  <a:lnTo>
                    <a:pt x="2151" y="2200"/>
                  </a:lnTo>
                  <a:lnTo>
                    <a:pt x="2126" y="2228"/>
                  </a:lnTo>
                  <a:lnTo>
                    <a:pt x="2096" y="2259"/>
                  </a:lnTo>
                  <a:lnTo>
                    <a:pt x="2066" y="2292"/>
                  </a:lnTo>
                  <a:lnTo>
                    <a:pt x="2035" y="2316"/>
                  </a:lnTo>
                  <a:lnTo>
                    <a:pt x="2001" y="2340"/>
                  </a:lnTo>
                  <a:lnTo>
                    <a:pt x="1969" y="2361"/>
                  </a:lnTo>
                  <a:lnTo>
                    <a:pt x="1934" y="2382"/>
                  </a:lnTo>
                  <a:lnTo>
                    <a:pt x="1901" y="2402"/>
                  </a:lnTo>
                  <a:lnTo>
                    <a:pt x="1866" y="2421"/>
                  </a:lnTo>
                  <a:lnTo>
                    <a:pt x="1832" y="2439"/>
                  </a:lnTo>
                  <a:lnTo>
                    <a:pt x="1800" y="2456"/>
                  </a:lnTo>
                  <a:lnTo>
                    <a:pt x="1768" y="2471"/>
                  </a:lnTo>
                  <a:lnTo>
                    <a:pt x="1739" y="2485"/>
                  </a:lnTo>
                  <a:lnTo>
                    <a:pt x="1711" y="2499"/>
                  </a:lnTo>
                  <a:lnTo>
                    <a:pt x="1685" y="2510"/>
                  </a:lnTo>
                  <a:lnTo>
                    <a:pt x="1661" y="2521"/>
                  </a:lnTo>
                  <a:lnTo>
                    <a:pt x="1641" y="2530"/>
                  </a:lnTo>
                  <a:lnTo>
                    <a:pt x="1625" y="2538"/>
                  </a:lnTo>
                  <a:lnTo>
                    <a:pt x="1611" y="2544"/>
                  </a:lnTo>
                  <a:lnTo>
                    <a:pt x="1534" y="2556"/>
                  </a:lnTo>
                  <a:lnTo>
                    <a:pt x="1464" y="2567"/>
                  </a:lnTo>
                  <a:lnTo>
                    <a:pt x="1400" y="2574"/>
                  </a:lnTo>
                  <a:lnTo>
                    <a:pt x="1341" y="2581"/>
                  </a:lnTo>
                  <a:lnTo>
                    <a:pt x="1285" y="2584"/>
                  </a:lnTo>
                  <a:lnTo>
                    <a:pt x="1232" y="2586"/>
                  </a:lnTo>
                  <a:lnTo>
                    <a:pt x="1184" y="2586"/>
                  </a:lnTo>
                  <a:lnTo>
                    <a:pt x="1136" y="2583"/>
                  </a:lnTo>
                  <a:lnTo>
                    <a:pt x="1090" y="2579"/>
                  </a:lnTo>
                  <a:lnTo>
                    <a:pt x="1044" y="2572"/>
                  </a:lnTo>
                  <a:lnTo>
                    <a:pt x="997" y="2563"/>
                  </a:lnTo>
                  <a:lnTo>
                    <a:pt x="950" y="2553"/>
                  </a:lnTo>
                  <a:lnTo>
                    <a:pt x="900" y="2541"/>
                  </a:lnTo>
                  <a:lnTo>
                    <a:pt x="849" y="2527"/>
                  </a:lnTo>
                  <a:lnTo>
                    <a:pt x="794" y="2511"/>
                  </a:lnTo>
                  <a:lnTo>
                    <a:pt x="736" y="2495"/>
                  </a:lnTo>
                  <a:lnTo>
                    <a:pt x="727" y="2493"/>
                  </a:lnTo>
                  <a:lnTo>
                    <a:pt x="719" y="2491"/>
                  </a:lnTo>
                  <a:lnTo>
                    <a:pt x="710" y="2486"/>
                  </a:lnTo>
                  <a:lnTo>
                    <a:pt x="703" y="2482"/>
                  </a:lnTo>
                  <a:lnTo>
                    <a:pt x="694" y="2478"/>
                  </a:lnTo>
                  <a:lnTo>
                    <a:pt x="685" y="2474"/>
                  </a:lnTo>
                  <a:lnTo>
                    <a:pt x="674" y="2471"/>
                  </a:lnTo>
                  <a:lnTo>
                    <a:pt x="662" y="2470"/>
                  </a:lnTo>
                  <a:lnTo>
                    <a:pt x="657" y="2465"/>
                  </a:lnTo>
                  <a:lnTo>
                    <a:pt x="652" y="2461"/>
                  </a:lnTo>
                  <a:lnTo>
                    <a:pt x="645" y="2457"/>
                  </a:lnTo>
                  <a:lnTo>
                    <a:pt x="638" y="2454"/>
                  </a:lnTo>
                  <a:lnTo>
                    <a:pt x="631" y="2451"/>
                  </a:lnTo>
                  <a:lnTo>
                    <a:pt x="624" y="2449"/>
                  </a:lnTo>
                  <a:lnTo>
                    <a:pt x="618" y="2447"/>
                  </a:lnTo>
                  <a:lnTo>
                    <a:pt x="614" y="2447"/>
                  </a:lnTo>
                  <a:lnTo>
                    <a:pt x="586" y="2428"/>
                  </a:lnTo>
                  <a:lnTo>
                    <a:pt x="561" y="2409"/>
                  </a:lnTo>
                  <a:lnTo>
                    <a:pt x="535" y="2390"/>
                  </a:lnTo>
                  <a:lnTo>
                    <a:pt x="511" y="2370"/>
                  </a:lnTo>
                  <a:lnTo>
                    <a:pt x="487" y="2351"/>
                  </a:lnTo>
                  <a:lnTo>
                    <a:pt x="465" y="2331"/>
                  </a:lnTo>
                  <a:lnTo>
                    <a:pt x="442" y="2312"/>
                  </a:lnTo>
                  <a:lnTo>
                    <a:pt x="422" y="2291"/>
                  </a:lnTo>
                  <a:lnTo>
                    <a:pt x="401" y="2271"/>
                  </a:lnTo>
                  <a:lnTo>
                    <a:pt x="381" y="2250"/>
                  </a:lnTo>
                  <a:lnTo>
                    <a:pt x="362" y="2229"/>
                  </a:lnTo>
                  <a:lnTo>
                    <a:pt x="343" y="2208"/>
                  </a:lnTo>
                  <a:lnTo>
                    <a:pt x="327" y="2186"/>
                  </a:lnTo>
                  <a:lnTo>
                    <a:pt x="308" y="2164"/>
                  </a:lnTo>
                  <a:lnTo>
                    <a:pt x="292" y="2141"/>
                  </a:lnTo>
                  <a:lnTo>
                    <a:pt x="276" y="2119"/>
                  </a:lnTo>
                  <a:lnTo>
                    <a:pt x="250" y="2083"/>
                  </a:lnTo>
                  <a:lnTo>
                    <a:pt x="226" y="2043"/>
                  </a:lnTo>
                  <a:lnTo>
                    <a:pt x="205" y="2003"/>
                  </a:lnTo>
                  <a:lnTo>
                    <a:pt x="184" y="1962"/>
                  </a:lnTo>
                  <a:lnTo>
                    <a:pt x="166" y="1921"/>
                  </a:lnTo>
                  <a:lnTo>
                    <a:pt x="149" y="1877"/>
                  </a:lnTo>
                  <a:lnTo>
                    <a:pt x="134" y="1834"/>
                  </a:lnTo>
                  <a:lnTo>
                    <a:pt x="119" y="1789"/>
                  </a:lnTo>
                  <a:lnTo>
                    <a:pt x="106" y="1744"/>
                  </a:lnTo>
                  <a:lnTo>
                    <a:pt x="94" y="1698"/>
                  </a:lnTo>
                  <a:lnTo>
                    <a:pt x="82" y="1654"/>
                  </a:lnTo>
                  <a:lnTo>
                    <a:pt x="73" y="1609"/>
                  </a:lnTo>
                  <a:lnTo>
                    <a:pt x="63" y="1563"/>
                  </a:lnTo>
                  <a:lnTo>
                    <a:pt x="53" y="1520"/>
                  </a:lnTo>
                  <a:lnTo>
                    <a:pt x="45" y="1475"/>
                  </a:lnTo>
                  <a:lnTo>
                    <a:pt x="36" y="1432"/>
                  </a:lnTo>
                  <a:lnTo>
                    <a:pt x="31" y="1401"/>
                  </a:lnTo>
                  <a:lnTo>
                    <a:pt x="25" y="1370"/>
                  </a:lnTo>
                  <a:lnTo>
                    <a:pt x="21" y="1337"/>
                  </a:lnTo>
                  <a:lnTo>
                    <a:pt x="15" y="1302"/>
                  </a:lnTo>
                  <a:lnTo>
                    <a:pt x="11" y="1267"/>
                  </a:lnTo>
                  <a:lnTo>
                    <a:pt x="8" y="1230"/>
                  </a:lnTo>
                  <a:lnTo>
                    <a:pt x="4" y="1193"/>
                  </a:lnTo>
                  <a:lnTo>
                    <a:pt x="3" y="1155"/>
                  </a:lnTo>
                  <a:lnTo>
                    <a:pt x="1" y="1116"/>
                  </a:lnTo>
                  <a:lnTo>
                    <a:pt x="0" y="1077"/>
                  </a:lnTo>
                  <a:lnTo>
                    <a:pt x="0" y="1038"/>
                  </a:lnTo>
                  <a:lnTo>
                    <a:pt x="1" y="998"/>
                  </a:lnTo>
                  <a:lnTo>
                    <a:pt x="3" y="958"/>
                  </a:lnTo>
                  <a:lnTo>
                    <a:pt x="6" y="919"/>
                  </a:lnTo>
                  <a:lnTo>
                    <a:pt x="10" y="880"/>
                  </a:lnTo>
                  <a:lnTo>
                    <a:pt x="15" y="841"/>
                  </a:lnTo>
                  <a:lnTo>
                    <a:pt x="22" y="801"/>
                  </a:lnTo>
                  <a:lnTo>
                    <a:pt x="29" y="764"/>
                  </a:lnTo>
                  <a:lnTo>
                    <a:pt x="39" y="727"/>
                  </a:lnTo>
                  <a:lnTo>
                    <a:pt x="49" y="690"/>
                  </a:lnTo>
                  <a:lnTo>
                    <a:pt x="61" y="655"/>
                  </a:lnTo>
                  <a:lnTo>
                    <a:pt x="75" y="620"/>
                  </a:lnTo>
                  <a:lnTo>
                    <a:pt x="91" y="588"/>
                  </a:lnTo>
                  <a:lnTo>
                    <a:pt x="107" y="556"/>
                  </a:lnTo>
                  <a:lnTo>
                    <a:pt x="126" y="525"/>
                  </a:lnTo>
                  <a:lnTo>
                    <a:pt x="147" y="497"/>
                  </a:lnTo>
                  <a:lnTo>
                    <a:pt x="169" y="470"/>
                  </a:lnTo>
                  <a:lnTo>
                    <a:pt x="193" y="445"/>
                  </a:lnTo>
                  <a:lnTo>
                    <a:pt x="219" y="423"/>
                  </a:lnTo>
                  <a:lnTo>
                    <a:pt x="248" y="402"/>
                  </a:lnTo>
                  <a:lnTo>
                    <a:pt x="279" y="382"/>
                  </a:lnTo>
                  <a:lnTo>
                    <a:pt x="311" y="367"/>
                  </a:lnTo>
                  <a:lnTo>
                    <a:pt x="348" y="353"/>
                  </a:lnTo>
                  <a:lnTo>
                    <a:pt x="385" y="342"/>
                  </a:lnTo>
                  <a:lnTo>
                    <a:pt x="423" y="335"/>
                  </a:lnTo>
                  <a:lnTo>
                    <a:pt x="461" y="329"/>
                  </a:lnTo>
                  <a:lnTo>
                    <a:pt x="498" y="325"/>
                  </a:lnTo>
                  <a:lnTo>
                    <a:pt x="536" y="324"/>
                  </a:lnTo>
                  <a:lnTo>
                    <a:pt x="575" y="324"/>
                  </a:lnTo>
                  <a:lnTo>
                    <a:pt x="614" y="324"/>
                  </a:lnTo>
                  <a:lnTo>
                    <a:pt x="652" y="324"/>
                  </a:lnTo>
                  <a:lnTo>
                    <a:pt x="691" y="325"/>
                  </a:lnTo>
                  <a:lnTo>
                    <a:pt x="729" y="325"/>
                  </a:lnTo>
                  <a:lnTo>
                    <a:pt x="766" y="325"/>
                  </a:lnTo>
                  <a:lnTo>
                    <a:pt x="804" y="322"/>
                  </a:lnTo>
                  <a:lnTo>
                    <a:pt x="842" y="320"/>
                  </a:lnTo>
                  <a:lnTo>
                    <a:pt x="879" y="314"/>
                  </a:lnTo>
                  <a:lnTo>
                    <a:pt x="916" y="307"/>
                  </a:lnTo>
                  <a:lnTo>
                    <a:pt x="946" y="299"/>
                  </a:lnTo>
                  <a:lnTo>
                    <a:pt x="974" y="286"/>
                  </a:lnTo>
                  <a:lnTo>
                    <a:pt x="1001" y="271"/>
                  </a:lnTo>
                  <a:lnTo>
                    <a:pt x="1027" y="254"/>
                  </a:lnTo>
                  <a:lnTo>
                    <a:pt x="1051" y="234"/>
                  </a:lnTo>
                  <a:lnTo>
                    <a:pt x="1076" y="213"/>
                  </a:lnTo>
                  <a:lnTo>
                    <a:pt x="1100" y="190"/>
                  </a:lnTo>
                  <a:lnTo>
                    <a:pt x="1126" y="167"/>
                  </a:lnTo>
                  <a:lnTo>
                    <a:pt x="1151" y="143"/>
                  </a:lnTo>
                  <a:lnTo>
                    <a:pt x="1181" y="120"/>
                  </a:lnTo>
                  <a:lnTo>
                    <a:pt x="1210" y="96"/>
                  </a:lnTo>
                  <a:lnTo>
                    <a:pt x="1244" y="74"/>
                  </a:lnTo>
                  <a:lnTo>
                    <a:pt x="1280" y="54"/>
                  </a:lnTo>
                  <a:lnTo>
                    <a:pt x="1319" y="35"/>
                  </a:lnTo>
                  <a:lnTo>
                    <a:pt x="1362" y="18"/>
                  </a:lnTo>
                  <a:lnTo>
                    <a:pt x="1411" y="4"/>
                  </a:lnTo>
                  <a:close/>
                </a:path>
              </a:pathLst>
            </a:custGeom>
            <a:solidFill>
              <a:srgbClr val="FFD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125"/>
            <p:cNvSpPr>
              <a:spLocks/>
            </p:cNvSpPr>
            <p:nvPr/>
          </p:nvSpPr>
          <p:spPr bwMode="auto">
            <a:xfrm>
              <a:off x="3170" y="1485"/>
              <a:ext cx="1227" cy="1269"/>
            </a:xfrm>
            <a:custGeom>
              <a:avLst/>
              <a:gdLst/>
              <a:ahLst/>
              <a:cxnLst>
                <a:cxn ang="0">
                  <a:pos x="1471" y="3"/>
                </a:cxn>
                <a:cxn ang="0">
                  <a:pos x="1587" y="0"/>
                </a:cxn>
                <a:cxn ang="0">
                  <a:pos x="1700" y="6"/>
                </a:cxn>
                <a:cxn ang="0">
                  <a:pos x="1809" y="30"/>
                </a:cxn>
                <a:cxn ang="0">
                  <a:pos x="1870" y="56"/>
                </a:cxn>
                <a:cxn ang="0">
                  <a:pos x="1923" y="84"/>
                </a:cxn>
                <a:cxn ang="0">
                  <a:pos x="1983" y="122"/>
                </a:cxn>
                <a:cxn ang="0">
                  <a:pos x="2053" y="169"/>
                </a:cxn>
                <a:cxn ang="0">
                  <a:pos x="2131" y="239"/>
                </a:cxn>
                <a:cxn ang="0">
                  <a:pos x="2209" y="317"/>
                </a:cxn>
                <a:cxn ang="0">
                  <a:pos x="2285" y="418"/>
                </a:cxn>
                <a:cxn ang="0">
                  <a:pos x="2354" y="555"/>
                </a:cxn>
                <a:cxn ang="0">
                  <a:pos x="2402" y="703"/>
                </a:cxn>
                <a:cxn ang="0">
                  <a:pos x="2432" y="852"/>
                </a:cxn>
                <a:cxn ang="0">
                  <a:pos x="2451" y="1006"/>
                </a:cxn>
                <a:cxn ang="0">
                  <a:pos x="2453" y="1164"/>
                </a:cxn>
                <a:cxn ang="0">
                  <a:pos x="2442" y="1325"/>
                </a:cxn>
                <a:cxn ang="0">
                  <a:pos x="2419" y="1484"/>
                </a:cxn>
                <a:cxn ang="0">
                  <a:pos x="2379" y="1642"/>
                </a:cxn>
                <a:cxn ang="0">
                  <a:pos x="2326" y="1794"/>
                </a:cxn>
                <a:cxn ang="0">
                  <a:pos x="2269" y="1932"/>
                </a:cxn>
                <a:cxn ang="0">
                  <a:pos x="2218" y="2029"/>
                </a:cxn>
                <a:cxn ang="0">
                  <a:pos x="2153" y="2112"/>
                </a:cxn>
                <a:cxn ang="0">
                  <a:pos x="2057" y="2216"/>
                </a:cxn>
                <a:cxn ang="0">
                  <a:pos x="1931" y="2318"/>
                </a:cxn>
                <a:cxn ang="0">
                  <a:pos x="1799" y="2395"/>
                </a:cxn>
                <a:cxn ang="0">
                  <a:pos x="1679" y="2453"/>
                </a:cxn>
                <a:cxn ang="0">
                  <a:pos x="1594" y="2491"/>
                </a:cxn>
                <a:cxn ang="0">
                  <a:pos x="1373" y="2527"/>
                </a:cxn>
                <a:cxn ang="0">
                  <a:pos x="1161" y="2539"/>
                </a:cxn>
                <a:cxn ang="0">
                  <a:pos x="978" y="2516"/>
                </a:cxn>
                <a:cxn ang="0">
                  <a:pos x="779" y="2466"/>
                </a:cxn>
                <a:cxn ang="0">
                  <a:pos x="696" y="2441"/>
                </a:cxn>
                <a:cxn ang="0">
                  <a:pos x="661" y="2425"/>
                </a:cxn>
                <a:cxn ang="0">
                  <a:pos x="632" y="2411"/>
                </a:cxn>
                <a:cxn ang="0">
                  <a:pos x="607" y="2402"/>
                </a:cxn>
                <a:cxn ang="0">
                  <a:pos x="525" y="2344"/>
                </a:cxn>
                <a:cxn ang="0">
                  <a:pos x="434" y="2268"/>
                </a:cxn>
                <a:cxn ang="0">
                  <a:pos x="354" y="2188"/>
                </a:cxn>
                <a:cxn ang="0">
                  <a:pos x="286" y="2103"/>
                </a:cxn>
                <a:cxn ang="0">
                  <a:pos x="199" y="1967"/>
                </a:cxn>
                <a:cxn ang="0">
                  <a:pos x="130" y="1800"/>
                </a:cxn>
                <a:cxn ang="0">
                  <a:pos x="81" y="1624"/>
                </a:cxn>
                <a:cxn ang="0">
                  <a:pos x="43" y="1447"/>
                </a:cxn>
                <a:cxn ang="0">
                  <a:pos x="19" y="1312"/>
                </a:cxn>
                <a:cxn ang="0">
                  <a:pos x="4" y="1171"/>
                </a:cxn>
                <a:cxn ang="0">
                  <a:pos x="0" y="1019"/>
                </a:cxn>
                <a:cxn ang="0">
                  <a:pos x="10" y="864"/>
                </a:cxn>
                <a:cxn ang="0">
                  <a:pos x="38" y="713"/>
                </a:cxn>
                <a:cxn ang="0">
                  <a:pos x="89" y="576"/>
                </a:cxn>
                <a:cxn ang="0">
                  <a:pos x="166" y="461"/>
                </a:cxn>
                <a:cxn ang="0">
                  <a:pos x="272" y="376"/>
                </a:cxn>
                <a:cxn ang="0">
                  <a:pos x="413" y="328"/>
                </a:cxn>
                <a:cxn ang="0">
                  <a:pos x="564" y="317"/>
                </a:cxn>
                <a:cxn ang="0">
                  <a:pos x="714" y="319"/>
                </a:cxn>
                <a:cxn ang="0">
                  <a:pos x="862" y="308"/>
                </a:cxn>
                <a:cxn ang="0">
                  <a:pos x="982" y="266"/>
                </a:cxn>
                <a:cxn ang="0">
                  <a:pos x="1080" y="186"/>
                </a:cxn>
                <a:cxn ang="0">
                  <a:pos x="1188" y="95"/>
                </a:cxn>
                <a:cxn ang="0">
                  <a:pos x="1336" y="18"/>
                </a:cxn>
              </a:cxnLst>
              <a:rect l="0" t="0" r="r" b="b"/>
              <a:pathLst>
                <a:path w="2453" h="2539">
                  <a:moveTo>
                    <a:pt x="1383" y="4"/>
                  </a:moveTo>
                  <a:lnTo>
                    <a:pt x="1412" y="4"/>
                  </a:lnTo>
                  <a:lnTo>
                    <a:pt x="1442" y="3"/>
                  </a:lnTo>
                  <a:lnTo>
                    <a:pt x="1471" y="3"/>
                  </a:lnTo>
                  <a:lnTo>
                    <a:pt x="1500" y="2"/>
                  </a:lnTo>
                  <a:lnTo>
                    <a:pt x="1528" y="2"/>
                  </a:lnTo>
                  <a:lnTo>
                    <a:pt x="1557" y="0"/>
                  </a:lnTo>
                  <a:lnTo>
                    <a:pt x="1587" y="0"/>
                  </a:lnTo>
                  <a:lnTo>
                    <a:pt x="1615" y="0"/>
                  </a:lnTo>
                  <a:lnTo>
                    <a:pt x="1643" y="2"/>
                  </a:lnTo>
                  <a:lnTo>
                    <a:pt x="1672" y="3"/>
                  </a:lnTo>
                  <a:lnTo>
                    <a:pt x="1700" y="6"/>
                  </a:lnTo>
                  <a:lnTo>
                    <a:pt x="1728" y="10"/>
                  </a:lnTo>
                  <a:lnTo>
                    <a:pt x="1754" y="14"/>
                  </a:lnTo>
                  <a:lnTo>
                    <a:pt x="1782" y="21"/>
                  </a:lnTo>
                  <a:lnTo>
                    <a:pt x="1809" y="30"/>
                  </a:lnTo>
                  <a:lnTo>
                    <a:pt x="1835" y="39"/>
                  </a:lnTo>
                  <a:lnTo>
                    <a:pt x="1846" y="45"/>
                  </a:lnTo>
                  <a:lnTo>
                    <a:pt x="1857" y="49"/>
                  </a:lnTo>
                  <a:lnTo>
                    <a:pt x="1870" y="56"/>
                  </a:lnTo>
                  <a:lnTo>
                    <a:pt x="1883" y="62"/>
                  </a:lnTo>
                  <a:lnTo>
                    <a:pt x="1895" y="69"/>
                  </a:lnTo>
                  <a:lnTo>
                    <a:pt x="1909" y="77"/>
                  </a:lnTo>
                  <a:lnTo>
                    <a:pt x="1923" y="84"/>
                  </a:lnTo>
                  <a:lnTo>
                    <a:pt x="1937" y="92"/>
                  </a:lnTo>
                  <a:lnTo>
                    <a:pt x="1952" y="102"/>
                  </a:lnTo>
                  <a:lnTo>
                    <a:pt x="1968" y="112"/>
                  </a:lnTo>
                  <a:lnTo>
                    <a:pt x="1983" y="122"/>
                  </a:lnTo>
                  <a:lnTo>
                    <a:pt x="2000" y="133"/>
                  </a:lnTo>
                  <a:lnTo>
                    <a:pt x="2017" y="144"/>
                  </a:lnTo>
                  <a:lnTo>
                    <a:pt x="2035" y="157"/>
                  </a:lnTo>
                  <a:lnTo>
                    <a:pt x="2053" y="169"/>
                  </a:lnTo>
                  <a:lnTo>
                    <a:pt x="2072" y="183"/>
                  </a:lnTo>
                  <a:lnTo>
                    <a:pt x="2092" y="203"/>
                  </a:lnTo>
                  <a:lnTo>
                    <a:pt x="2111" y="221"/>
                  </a:lnTo>
                  <a:lnTo>
                    <a:pt x="2131" y="239"/>
                  </a:lnTo>
                  <a:lnTo>
                    <a:pt x="2151" y="257"/>
                  </a:lnTo>
                  <a:lnTo>
                    <a:pt x="2170" y="277"/>
                  </a:lnTo>
                  <a:lnTo>
                    <a:pt x="2190" y="296"/>
                  </a:lnTo>
                  <a:lnTo>
                    <a:pt x="2209" y="317"/>
                  </a:lnTo>
                  <a:lnTo>
                    <a:pt x="2229" y="340"/>
                  </a:lnTo>
                  <a:lnTo>
                    <a:pt x="2248" y="363"/>
                  </a:lnTo>
                  <a:lnTo>
                    <a:pt x="2266" y="390"/>
                  </a:lnTo>
                  <a:lnTo>
                    <a:pt x="2285" y="418"/>
                  </a:lnTo>
                  <a:lnTo>
                    <a:pt x="2303" y="447"/>
                  </a:lnTo>
                  <a:lnTo>
                    <a:pt x="2321" y="481"/>
                  </a:lnTo>
                  <a:lnTo>
                    <a:pt x="2338" y="516"/>
                  </a:lnTo>
                  <a:lnTo>
                    <a:pt x="2354" y="555"/>
                  </a:lnTo>
                  <a:lnTo>
                    <a:pt x="2370" y="597"/>
                  </a:lnTo>
                  <a:lnTo>
                    <a:pt x="2381" y="632"/>
                  </a:lnTo>
                  <a:lnTo>
                    <a:pt x="2392" y="667"/>
                  </a:lnTo>
                  <a:lnTo>
                    <a:pt x="2402" y="703"/>
                  </a:lnTo>
                  <a:lnTo>
                    <a:pt x="2412" y="739"/>
                  </a:lnTo>
                  <a:lnTo>
                    <a:pt x="2419" y="777"/>
                  </a:lnTo>
                  <a:lnTo>
                    <a:pt x="2427" y="815"/>
                  </a:lnTo>
                  <a:lnTo>
                    <a:pt x="2432" y="852"/>
                  </a:lnTo>
                  <a:lnTo>
                    <a:pt x="2438" y="890"/>
                  </a:lnTo>
                  <a:lnTo>
                    <a:pt x="2444" y="929"/>
                  </a:lnTo>
                  <a:lnTo>
                    <a:pt x="2446" y="967"/>
                  </a:lnTo>
                  <a:lnTo>
                    <a:pt x="2451" y="1006"/>
                  </a:lnTo>
                  <a:lnTo>
                    <a:pt x="2452" y="1045"/>
                  </a:lnTo>
                  <a:lnTo>
                    <a:pt x="2453" y="1086"/>
                  </a:lnTo>
                  <a:lnTo>
                    <a:pt x="2453" y="1125"/>
                  </a:lnTo>
                  <a:lnTo>
                    <a:pt x="2453" y="1164"/>
                  </a:lnTo>
                  <a:lnTo>
                    <a:pt x="2452" y="1204"/>
                  </a:lnTo>
                  <a:lnTo>
                    <a:pt x="2449" y="1244"/>
                  </a:lnTo>
                  <a:lnTo>
                    <a:pt x="2446" y="1284"/>
                  </a:lnTo>
                  <a:lnTo>
                    <a:pt x="2442" y="1325"/>
                  </a:lnTo>
                  <a:lnTo>
                    <a:pt x="2438" y="1364"/>
                  </a:lnTo>
                  <a:lnTo>
                    <a:pt x="2432" y="1404"/>
                  </a:lnTo>
                  <a:lnTo>
                    <a:pt x="2426" y="1445"/>
                  </a:lnTo>
                  <a:lnTo>
                    <a:pt x="2419" y="1484"/>
                  </a:lnTo>
                  <a:lnTo>
                    <a:pt x="2410" y="1523"/>
                  </a:lnTo>
                  <a:lnTo>
                    <a:pt x="2400" y="1563"/>
                  </a:lnTo>
                  <a:lnTo>
                    <a:pt x="2391" y="1603"/>
                  </a:lnTo>
                  <a:lnTo>
                    <a:pt x="2379" y="1642"/>
                  </a:lnTo>
                  <a:lnTo>
                    <a:pt x="2367" y="1679"/>
                  </a:lnTo>
                  <a:lnTo>
                    <a:pt x="2354" y="1719"/>
                  </a:lnTo>
                  <a:lnTo>
                    <a:pt x="2340" y="1756"/>
                  </a:lnTo>
                  <a:lnTo>
                    <a:pt x="2326" y="1794"/>
                  </a:lnTo>
                  <a:lnTo>
                    <a:pt x="2311" y="1832"/>
                  </a:lnTo>
                  <a:lnTo>
                    <a:pt x="2297" y="1869"/>
                  </a:lnTo>
                  <a:lnTo>
                    <a:pt x="2283" y="1902"/>
                  </a:lnTo>
                  <a:lnTo>
                    <a:pt x="2269" y="1932"/>
                  </a:lnTo>
                  <a:lnTo>
                    <a:pt x="2257" y="1959"/>
                  </a:lnTo>
                  <a:lnTo>
                    <a:pt x="2244" y="1984"/>
                  </a:lnTo>
                  <a:lnTo>
                    <a:pt x="2232" y="2006"/>
                  </a:lnTo>
                  <a:lnTo>
                    <a:pt x="2218" y="2029"/>
                  </a:lnTo>
                  <a:lnTo>
                    <a:pt x="2204" y="2050"/>
                  </a:lnTo>
                  <a:lnTo>
                    <a:pt x="2188" y="2071"/>
                  </a:lnTo>
                  <a:lnTo>
                    <a:pt x="2172" y="2090"/>
                  </a:lnTo>
                  <a:lnTo>
                    <a:pt x="2153" y="2112"/>
                  </a:lnTo>
                  <a:lnTo>
                    <a:pt x="2132" y="2135"/>
                  </a:lnTo>
                  <a:lnTo>
                    <a:pt x="2110" y="2160"/>
                  </a:lnTo>
                  <a:lnTo>
                    <a:pt x="2085" y="2187"/>
                  </a:lnTo>
                  <a:lnTo>
                    <a:pt x="2057" y="2216"/>
                  </a:lnTo>
                  <a:lnTo>
                    <a:pt x="2026" y="2249"/>
                  </a:lnTo>
                  <a:lnTo>
                    <a:pt x="1996" y="2273"/>
                  </a:lnTo>
                  <a:lnTo>
                    <a:pt x="1965" y="2295"/>
                  </a:lnTo>
                  <a:lnTo>
                    <a:pt x="1931" y="2318"/>
                  </a:lnTo>
                  <a:lnTo>
                    <a:pt x="1899" y="2339"/>
                  </a:lnTo>
                  <a:lnTo>
                    <a:pt x="1866" y="2358"/>
                  </a:lnTo>
                  <a:lnTo>
                    <a:pt x="1832" y="2378"/>
                  </a:lnTo>
                  <a:lnTo>
                    <a:pt x="1799" y="2395"/>
                  </a:lnTo>
                  <a:lnTo>
                    <a:pt x="1767" y="2411"/>
                  </a:lnTo>
                  <a:lnTo>
                    <a:pt x="1736" y="2427"/>
                  </a:lnTo>
                  <a:lnTo>
                    <a:pt x="1707" y="2441"/>
                  </a:lnTo>
                  <a:lnTo>
                    <a:pt x="1679" y="2453"/>
                  </a:lnTo>
                  <a:lnTo>
                    <a:pt x="1654" y="2465"/>
                  </a:lnTo>
                  <a:lnTo>
                    <a:pt x="1630" y="2474"/>
                  </a:lnTo>
                  <a:lnTo>
                    <a:pt x="1610" y="2483"/>
                  </a:lnTo>
                  <a:lnTo>
                    <a:pt x="1594" y="2491"/>
                  </a:lnTo>
                  <a:lnTo>
                    <a:pt x="1580" y="2497"/>
                  </a:lnTo>
                  <a:lnTo>
                    <a:pt x="1504" y="2509"/>
                  </a:lnTo>
                  <a:lnTo>
                    <a:pt x="1436" y="2519"/>
                  </a:lnTo>
                  <a:lnTo>
                    <a:pt x="1373" y="2527"/>
                  </a:lnTo>
                  <a:lnTo>
                    <a:pt x="1315" y="2533"/>
                  </a:lnTo>
                  <a:lnTo>
                    <a:pt x="1260" y="2537"/>
                  </a:lnTo>
                  <a:lnTo>
                    <a:pt x="1209" y="2539"/>
                  </a:lnTo>
                  <a:lnTo>
                    <a:pt x="1161" y="2539"/>
                  </a:lnTo>
                  <a:lnTo>
                    <a:pt x="1114" y="2536"/>
                  </a:lnTo>
                  <a:lnTo>
                    <a:pt x="1069" y="2532"/>
                  </a:lnTo>
                  <a:lnTo>
                    <a:pt x="1023" y="2525"/>
                  </a:lnTo>
                  <a:lnTo>
                    <a:pt x="978" y="2516"/>
                  </a:lnTo>
                  <a:lnTo>
                    <a:pt x="932" y="2506"/>
                  </a:lnTo>
                  <a:lnTo>
                    <a:pt x="883" y="2495"/>
                  </a:lnTo>
                  <a:lnTo>
                    <a:pt x="833" y="2481"/>
                  </a:lnTo>
                  <a:lnTo>
                    <a:pt x="779" y="2466"/>
                  </a:lnTo>
                  <a:lnTo>
                    <a:pt x="721" y="2449"/>
                  </a:lnTo>
                  <a:lnTo>
                    <a:pt x="713" y="2448"/>
                  </a:lnTo>
                  <a:lnTo>
                    <a:pt x="705" y="2445"/>
                  </a:lnTo>
                  <a:lnTo>
                    <a:pt x="696" y="2441"/>
                  </a:lnTo>
                  <a:lnTo>
                    <a:pt x="689" y="2437"/>
                  </a:lnTo>
                  <a:lnTo>
                    <a:pt x="681" y="2432"/>
                  </a:lnTo>
                  <a:lnTo>
                    <a:pt x="671" y="2428"/>
                  </a:lnTo>
                  <a:lnTo>
                    <a:pt x="661" y="2425"/>
                  </a:lnTo>
                  <a:lnTo>
                    <a:pt x="649" y="2424"/>
                  </a:lnTo>
                  <a:lnTo>
                    <a:pt x="645" y="2420"/>
                  </a:lnTo>
                  <a:lnTo>
                    <a:pt x="638" y="2416"/>
                  </a:lnTo>
                  <a:lnTo>
                    <a:pt x="632" y="2411"/>
                  </a:lnTo>
                  <a:lnTo>
                    <a:pt x="625" y="2409"/>
                  </a:lnTo>
                  <a:lnTo>
                    <a:pt x="618" y="2406"/>
                  </a:lnTo>
                  <a:lnTo>
                    <a:pt x="613" y="2403"/>
                  </a:lnTo>
                  <a:lnTo>
                    <a:pt x="607" y="2402"/>
                  </a:lnTo>
                  <a:lnTo>
                    <a:pt x="603" y="2402"/>
                  </a:lnTo>
                  <a:lnTo>
                    <a:pt x="576" y="2382"/>
                  </a:lnTo>
                  <a:lnTo>
                    <a:pt x="550" y="2364"/>
                  </a:lnTo>
                  <a:lnTo>
                    <a:pt x="525" y="2344"/>
                  </a:lnTo>
                  <a:lnTo>
                    <a:pt x="501" y="2326"/>
                  </a:lnTo>
                  <a:lnTo>
                    <a:pt x="477" y="2307"/>
                  </a:lnTo>
                  <a:lnTo>
                    <a:pt x="455" y="2287"/>
                  </a:lnTo>
                  <a:lnTo>
                    <a:pt x="434" y="2268"/>
                  </a:lnTo>
                  <a:lnTo>
                    <a:pt x="413" y="2248"/>
                  </a:lnTo>
                  <a:lnTo>
                    <a:pt x="392" y="2228"/>
                  </a:lnTo>
                  <a:lnTo>
                    <a:pt x="374" y="2207"/>
                  </a:lnTo>
                  <a:lnTo>
                    <a:pt x="354" y="2188"/>
                  </a:lnTo>
                  <a:lnTo>
                    <a:pt x="336" y="2167"/>
                  </a:lnTo>
                  <a:lnTo>
                    <a:pt x="320" y="2146"/>
                  </a:lnTo>
                  <a:lnTo>
                    <a:pt x="303" y="2124"/>
                  </a:lnTo>
                  <a:lnTo>
                    <a:pt x="286" y="2103"/>
                  </a:lnTo>
                  <a:lnTo>
                    <a:pt x="271" y="2080"/>
                  </a:lnTo>
                  <a:lnTo>
                    <a:pt x="246" y="2044"/>
                  </a:lnTo>
                  <a:lnTo>
                    <a:pt x="222" y="2006"/>
                  </a:lnTo>
                  <a:lnTo>
                    <a:pt x="199" y="1967"/>
                  </a:lnTo>
                  <a:lnTo>
                    <a:pt x="180" y="1927"/>
                  </a:lnTo>
                  <a:lnTo>
                    <a:pt x="162" y="1886"/>
                  </a:lnTo>
                  <a:lnTo>
                    <a:pt x="145" y="1843"/>
                  </a:lnTo>
                  <a:lnTo>
                    <a:pt x="130" y="1800"/>
                  </a:lnTo>
                  <a:lnTo>
                    <a:pt x="116" y="1756"/>
                  </a:lnTo>
                  <a:lnTo>
                    <a:pt x="103" y="1713"/>
                  </a:lnTo>
                  <a:lnTo>
                    <a:pt x="92" y="1668"/>
                  </a:lnTo>
                  <a:lnTo>
                    <a:pt x="81" y="1624"/>
                  </a:lnTo>
                  <a:lnTo>
                    <a:pt x="71" y="1579"/>
                  </a:lnTo>
                  <a:lnTo>
                    <a:pt x="61" y="1536"/>
                  </a:lnTo>
                  <a:lnTo>
                    <a:pt x="52" y="1491"/>
                  </a:lnTo>
                  <a:lnTo>
                    <a:pt x="43" y="1447"/>
                  </a:lnTo>
                  <a:lnTo>
                    <a:pt x="35" y="1406"/>
                  </a:lnTo>
                  <a:lnTo>
                    <a:pt x="29" y="1376"/>
                  </a:lnTo>
                  <a:lnTo>
                    <a:pt x="24" y="1344"/>
                  </a:lnTo>
                  <a:lnTo>
                    <a:pt x="19" y="1312"/>
                  </a:lnTo>
                  <a:lnTo>
                    <a:pt x="15" y="1278"/>
                  </a:lnTo>
                  <a:lnTo>
                    <a:pt x="11" y="1244"/>
                  </a:lnTo>
                  <a:lnTo>
                    <a:pt x="7" y="1207"/>
                  </a:lnTo>
                  <a:lnTo>
                    <a:pt x="4" y="1171"/>
                  </a:lnTo>
                  <a:lnTo>
                    <a:pt x="3" y="1133"/>
                  </a:lnTo>
                  <a:lnTo>
                    <a:pt x="0" y="1095"/>
                  </a:lnTo>
                  <a:lnTo>
                    <a:pt x="0" y="1058"/>
                  </a:lnTo>
                  <a:lnTo>
                    <a:pt x="0" y="1019"/>
                  </a:lnTo>
                  <a:lnTo>
                    <a:pt x="1" y="979"/>
                  </a:lnTo>
                  <a:lnTo>
                    <a:pt x="3" y="940"/>
                  </a:lnTo>
                  <a:lnTo>
                    <a:pt x="6" y="903"/>
                  </a:lnTo>
                  <a:lnTo>
                    <a:pt x="10" y="864"/>
                  </a:lnTo>
                  <a:lnTo>
                    <a:pt x="15" y="824"/>
                  </a:lnTo>
                  <a:lnTo>
                    <a:pt x="21" y="787"/>
                  </a:lnTo>
                  <a:lnTo>
                    <a:pt x="29" y="750"/>
                  </a:lnTo>
                  <a:lnTo>
                    <a:pt x="38" y="713"/>
                  </a:lnTo>
                  <a:lnTo>
                    <a:pt x="49" y="678"/>
                  </a:lnTo>
                  <a:lnTo>
                    <a:pt x="60" y="643"/>
                  </a:lnTo>
                  <a:lnTo>
                    <a:pt x="74" y="609"/>
                  </a:lnTo>
                  <a:lnTo>
                    <a:pt x="89" y="576"/>
                  </a:lnTo>
                  <a:lnTo>
                    <a:pt x="105" y="545"/>
                  </a:lnTo>
                  <a:lnTo>
                    <a:pt x="124" y="516"/>
                  </a:lnTo>
                  <a:lnTo>
                    <a:pt x="144" y="488"/>
                  </a:lnTo>
                  <a:lnTo>
                    <a:pt x="166" y="461"/>
                  </a:lnTo>
                  <a:lnTo>
                    <a:pt x="190" y="437"/>
                  </a:lnTo>
                  <a:lnTo>
                    <a:pt x="215" y="415"/>
                  </a:lnTo>
                  <a:lnTo>
                    <a:pt x="243" y="394"/>
                  </a:lnTo>
                  <a:lnTo>
                    <a:pt x="272" y="376"/>
                  </a:lnTo>
                  <a:lnTo>
                    <a:pt x="304" y="361"/>
                  </a:lnTo>
                  <a:lnTo>
                    <a:pt x="340" y="347"/>
                  </a:lnTo>
                  <a:lnTo>
                    <a:pt x="377" y="337"/>
                  </a:lnTo>
                  <a:lnTo>
                    <a:pt x="413" y="328"/>
                  </a:lnTo>
                  <a:lnTo>
                    <a:pt x="451" y="323"/>
                  </a:lnTo>
                  <a:lnTo>
                    <a:pt x="488" y="320"/>
                  </a:lnTo>
                  <a:lnTo>
                    <a:pt x="526" y="317"/>
                  </a:lnTo>
                  <a:lnTo>
                    <a:pt x="564" y="317"/>
                  </a:lnTo>
                  <a:lnTo>
                    <a:pt x="601" y="317"/>
                  </a:lnTo>
                  <a:lnTo>
                    <a:pt x="639" y="319"/>
                  </a:lnTo>
                  <a:lnTo>
                    <a:pt x="677" y="319"/>
                  </a:lnTo>
                  <a:lnTo>
                    <a:pt x="714" y="319"/>
                  </a:lnTo>
                  <a:lnTo>
                    <a:pt x="752" y="319"/>
                  </a:lnTo>
                  <a:lnTo>
                    <a:pt x="790" y="317"/>
                  </a:lnTo>
                  <a:lnTo>
                    <a:pt x="826" y="313"/>
                  </a:lnTo>
                  <a:lnTo>
                    <a:pt x="862" y="308"/>
                  </a:lnTo>
                  <a:lnTo>
                    <a:pt x="899" y="301"/>
                  </a:lnTo>
                  <a:lnTo>
                    <a:pt x="928" y="292"/>
                  </a:lnTo>
                  <a:lnTo>
                    <a:pt x="956" y="281"/>
                  </a:lnTo>
                  <a:lnTo>
                    <a:pt x="982" y="266"/>
                  </a:lnTo>
                  <a:lnTo>
                    <a:pt x="1008" y="249"/>
                  </a:lnTo>
                  <a:lnTo>
                    <a:pt x="1031" y="229"/>
                  </a:lnTo>
                  <a:lnTo>
                    <a:pt x="1055" y="208"/>
                  </a:lnTo>
                  <a:lnTo>
                    <a:pt x="1080" y="186"/>
                  </a:lnTo>
                  <a:lnTo>
                    <a:pt x="1104" y="164"/>
                  </a:lnTo>
                  <a:lnTo>
                    <a:pt x="1130" y="140"/>
                  </a:lnTo>
                  <a:lnTo>
                    <a:pt x="1158" y="118"/>
                  </a:lnTo>
                  <a:lnTo>
                    <a:pt x="1188" y="95"/>
                  </a:lnTo>
                  <a:lnTo>
                    <a:pt x="1220" y="73"/>
                  </a:lnTo>
                  <a:lnTo>
                    <a:pt x="1255" y="53"/>
                  </a:lnTo>
                  <a:lnTo>
                    <a:pt x="1294" y="34"/>
                  </a:lnTo>
                  <a:lnTo>
                    <a:pt x="1336" y="18"/>
                  </a:lnTo>
                  <a:lnTo>
                    <a:pt x="1383" y="4"/>
                  </a:lnTo>
                  <a:close/>
                </a:path>
              </a:pathLst>
            </a:custGeom>
            <a:solidFill>
              <a:srgbClr val="FFD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126"/>
            <p:cNvSpPr>
              <a:spLocks/>
            </p:cNvSpPr>
            <p:nvPr/>
          </p:nvSpPr>
          <p:spPr bwMode="auto">
            <a:xfrm>
              <a:off x="3187" y="1490"/>
              <a:ext cx="1204" cy="1247"/>
            </a:xfrm>
            <a:custGeom>
              <a:avLst/>
              <a:gdLst/>
              <a:ahLst/>
              <a:cxnLst>
                <a:cxn ang="0">
                  <a:pos x="1443" y="3"/>
                </a:cxn>
                <a:cxn ang="0">
                  <a:pos x="1556" y="0"/>
                </a:cxn>
                <a:cxn ang="0">
                  <a:pos x="1666" y="7"/>
                </a:cxn>
                <a:cxn ang="0">
                  <a:pos x="1774" y="32"/>
                </a:cxn>
                <a:cxn ang="0">
                  <a:pos x="1835" y="57"/>
                </a:cxn>
                <a:cxn ang="0">
                  <a:pos x="1885" y="85"/>
                </a:cxn>
                <a:cxn ang="0">
                  <a:pos x="1945" y="121"/>
                </a:cxn>
                <a:cxn ang="0">
                  <a:pos x="2014" y="168"/>
                </a:cxn>
                <a:cxn ang="0">
                  <a:pos x="2090" y="236"/>
                </a:cxn>
                <a:cxn ang="0">
                  <a:pos x="2167" y="314"/>
                </a:cxn>
                <a:cxn ang="0">
                  <a:pos x="2243" y="412"/>
                </a:cxn>
                <a:cxn ang="0">
                  <a:pos x="2310" y="546"/>
                </a:cxn>
                <a:cxn ang="0">
                  <a:pos x="2357" y="691"/>
                </a:cxn>
                <a:cxn ang="0">
                  <a:pos x="2386" y="837"/>
                </a:cxn>
                <a:cxn ang="0">
                  <a:pos x="2403" y="989"/>
                </a:cxn>
                <a:cxn ang="0">
                  <a:pos x="2406" y="1144"/>
                </a:cxn>
                <a:cxn ang="0">
                  <a:pos x="2396" y="1302"/>
                </a:cxn>
                <a:cxn ang="0">
                  <a:pos x="2371" y="1458"/>
                </a:cxn>
                <a:cxn ang="0">
                  <a:pos x="2333" y="1614"/>
                </a:cxn>
                <a:cxn ang="0">
                  <a:pos x="2282" y="1764"/>
                </a:cxn>
                <a:cxn ang="0">
                  <a:pos x="2226" y="1899"/>
                </a:cxn>
                <a:cxn ang="0">
                  <a:pos x="2177" y="1992"/>
                </a:cxn>
                <a:cxn ang="0">
                  <a:pos x="2113" y="2075"/>
                </a:cxn>
                <a:cxn ang="0">
                  <a:pos x="2019" y="2178"/>
                </a:cxn>
                <a:cxn ang="0">
                  <a:pos x="1895" y="2277"/>
                </a:cxn>
                <a:cxn ang="0">
                  <a:pos x="1765" y="2353"/>
                </a:cxn>
                <a:cxn ang="0">
                  <a:pos x="1647" y="2410"/>
                </a:cxn>
                <a:cxn ang="0">
                  <a:pos x="1563" y="2446"/>
                </a:cxn>
                <a:cxn ang="0">
                  <a:pos x="1347" y="2482"/>
                </a:cxn>
                <a:cxn ang="0">
                  <a:pos x="1139" y="2492"/>
                </a:cxn>
                <a:cxn ang="0">
                  <a:pos x="960" y="2471"/>
                </a:cxn>
                <a:cxn ang="0">
                  <a:pos x="765" y="2421"/>
                </a:cxn>
                <a:cxn ang="0">
                  <a:pos x="684" y="2397"/>
                </a:cxn>
                <a:cxn ang="0">
                  <a:pos x="647" y="2382"/>
                </a:cxn>
                <a:cxn ang="0">
                  <a:pos x="619" y="2368"/>
                </a:cxn>
                <a:cxn ang="0">
                  <a:pos x="594" y="2358"/>
                </a:cxn>
                <a:cxn ang="0">
                  <a:pos x="515" y="2304"/>
                </a:cxn>
                <a:cxn ang="0">
                  <a:pos x="425" y="2228"/>
                </a:cxn>
                <a:cxn ang="0">
                  <a:pos x="347" y="2149"/>
                </a:cxn>
                <a:cxn ang="0">
                  <a:pos x="279" y="2065"/>
                </a:cxn>
                <a:cxn ang="0">
                  <a:pos x="195" y="1932"/>
                </a:cxn>
                <a:cxn ang="0">
                  <a:pos x="127" y="1767"/>
                </a:cxn>
                <a:cxn ang="0">
                  <a:pos x="79" y="1595"/>
                </a:cxn>
                <a:cxn ang="0">
                  <a:pos x="42" y="1424"/>
                </a:cxn>
                <a:cxn ang="0">
                  <a:pos x="18" y="1289"/>
                </a:cxn>
                <a:cxn ang="0">
                  <a:pos x="4" y="1151"/>
                </a:cxn>
                <a:cxn ang="0">
                  <a:pos x="0" y="1002"/>
                </a:cxn>
                <a:cxn ang="0">
                  <a:pos x="10" y="849"/>
                </a:cxn>
                <a:cxn ang="0">
                  <a:pos x="37" y="703"/>
                </a:cxn>
                <a:cxn ang="0">
                  <a:pos x="86" y="569"/>
                </a:cxn>
                <a:cxn ang="0">
                  <a:pos x="163" y="455"/>
                </a:cxn>
                <a:cxn ang="0">
                  <a:pos x="268" y="370"/>
                </a:cxn>
                <a:cxn ang="0">
                  <a:pos x="407" y="324"/>
                </a:cxn>
                <a:cxn ang="0">
                  <a:pos x="554" y="313"/>
                </a:cxn>
                <a:cxn ang="0">
                  <a:pos x="700" y="316"/>
                </a:cxn>
                <a:cxn ang="0">
                  <a:pos x="846" y="305"/>
                </a:cxn>
                <a:cxn ang="0">
                  <a:pos x="963" y="263"/>
                </a:cxn>
                <a:cxn ang="0">
                  <a:pos x="1058" y="184"/>
                </a:cxn>
                <a:cxn ang="0">
                  <a:pos x="1164" y="94"/>
                </a:cxn>
                <a:cxn ang="0">
                  <a:pos x="1310" y="18"/>
                </a:cxn>
              </a:cxnLst>
              <a:rect l="0" t="0" r="r" b="b"/>
              <a:pathLst>
                <a:path w="2407" h="2494">
                  <a:moveTo>
                    <a:pt x="1358" y="4"/>
                  </a:moveTo>
                  <a:lnTo>
                    <a:pt x="1386" y="4"/>
                  </a:lnTo>
                  <a:lnTo>
                    <a:pt x="1415" y="3"/>
                  </a:lnTo>
                  <a:lnTo>
                    <a:pt x="1443" y="3"/>
                  </a:lnTo>
                  <a:lnTo>
                    <a:pt x="1471" y="1"/>
                  </a:lnTo>
                  <a:lnTo>
                    <a:pt x="1500" y="1"/>
                  </a:lnTo>
                  <a:lnTo>
                    <a:pt x="1528" y="0"/>
                  </a:lnTo>
                  <a:lnTo>
                    <a:pt x="1556" y="0"/>
                  </a:lnTo>
                  <a:lnTo>
                    <a:pt x="1584" y="1"/>
                  </a:lnTo>
                  <a:lnTo>
                    <a:pt x="1612" y="3"/>
                  </a:lnTo>
                  <a:lnTo>
                    <a:pt x="1638" y="4"/>
                  </a:lnTo>
                  <a:lnTo>
                    <a:pt x="1666" y="7"/>
                  </a:lnTo>
                  <a:lnTo>
                    <a:pt x="1694" y="11"/>
                  </a:lnTo>
                  <a:lnTo>
                    <a:pt x="1721" y="17"/>
                  </a:lnTo>
                  <a:lnTo>
                    <a:pt x="1747" y="24"/>
                  </a:lnTo>
                  <a:lnTo>
                    <a:pt x="1774" y="32"/>
                  </a:lnTo>
                  <a:lnTo>
                    <a:pt x="1800" y="42"/>
                  </a:lnTo>
                  <a:lnTo>
                    <a:pt x="1811" y="46"/>
                  </a:lnTo>
                  <a:lnTo>
                    <a:pt x="1822" y="52"/>
                  </a:lnTo>
                  <a:lnTo>
                    <a:pt x="1835" y="57"/>
                  </a:lnTo>
                  <a:lnTo>
                    <a:pt x="1846" y="63"/>
                  </a:lnTo>
                  <a:lnTo>
                    <a:pt x="1859" y="70"/>
                  </a:lnTo>
                  <a:lnTo>
                    <a:pt x="1873" y="77"/>
                  </a:lnTo>
                  <a:lnTo>
                    <a:pt x="1885" y="85"/>
                  </a:lnTo>
                  <a:lnTo>
                    <a:pt x="1901" y="92"/>
                  </a:lnTo>
                  <a:lnTo>
                    <a:pt x="1915" y="102"/>
                  </a:lnTo>
                  <a:lnTo>
                    <a:pt x="1930" y="112"/>
                  </a:lnTo>
                  <a:lnTo>
                    <a:pt x="1945" y="121"/>
                  </a:lnTo>
                  <a:lnTo>
                    <a:pt x="1962" y="133"/>
                  </a:lnTo>
                  <a:lnTo>
                    <a:pt x="1979" y="144"/>
                  </a:lnTo>
                  <a:lnTo>
                    <a:pt x="1996" y="155"/>
                  </a:lnTo>
                  <a:lnTo>
                    <a:pt x="2014" y="168"/>
                  </a:lnTo>
                  <a:lnTo>
                    <a:pt x="2033" y="182"/>
                  </a:lnTo>
                  <a:lnTo>
                    <a:pt x="2053" y="200"/>
                  </a:lnTo>
                  <a:lnTo>
                    <a:pt x="2071" y="218"/>
                  </a:lnTo>
                  <a:lnTo>
                    <a:pt x="2090" y="236"/>
                  </a:lnTo>
                  <a:lnTo>
                    <a:pt x="2110" y="256"/>
                  </a:lnTo>
                  <a:lnTo>
                    <a:pt x="2130" y="274"/>
                  </a:lnTo>
                  <a:lnTo>
                    <a:pt x="2149" y="293"/>
                  </a:lnTo>
                  <a:lnTo>
                    <a:pt x="2167" y="314"/>
                  </a:lnTo>
                  <a:lnTo>
                    <a:pt x="2187" y="335"/>
                  </a:lnTo>
                  <a:lnTo>
                    <a:pt x="2206" y="359"/>
                  </a:lnTo>
                  <a:lnTo>
                    <a:pt x="2224" y="384"/>
                  </a:lnTo>
                  <a:lnTo>
                    <a:pt x="2243" y="412"/>
                  </a:lnTo>
                  <a:lnTo>
                    <a:pt x="2259" y="441"/>
                  </a:lnTo>
                  <a:lnTo>
                    <a:pt x="2277" y="474"/>
                  </a:lnTo>
                  <a:lnTo>
                    <a:pt x="2294" y="507"/>
                  </a:lnTo>
                  <a:lnTo>
                    <a:pt x="2310" y="546"/>
                  </a:lnTo>
                  <a:lnTo>
                    <a:pt x="2325" y="587"/>
                  </a:lnTo>
                  <a:lnTo>
                    <a:pt x="2336" y="622"/>
                  </a:lnTo>
                  <a:lnTo>
                    <a:pt x="2347" y="657"/>
                  </a:lnTo>
                  <a:lnTo>
                    <a:pt x="2357" y="691"/>
                  </a:lnTo>
                  <a:lnTo>
                    <a:pt x="2365" y="728"/>
                  </a:lnTo>
                  <a:lnTo>
                    <a:pt x="2374" y="764"/>
                  </a:lnTo>
                  <a:lnTo>
                    <a:pt x="2381" y="800"/>
                  </a:lnTo>
                  <a:lnTo>
                    <a:pt x="2386" y="837"/>
                  </a:lnTo>
                  <a:lnTo>
                    <a:pt x="2392" y="874"/>
                  </a:lnTo>
                  <a:lnTo>
                    <a:pt x="2396" y="912"/>
                  </a:lnTo>
                  <a:lnTo>
                    <a:pt x="2400" y="951"/>
                  </a:lnTo>
                  <a:lnTo>
                    <a:pt x="2403" y="989"/>
                  </a:lnTo>
                  <a:lnTo>
                    <a:pt x="2406" y="1028"/>
                  </a:lnTo>
                  <a:lnTo>
                    <a:pt x="2406" y="1066"/>
                  </a:lnTo>
                  <a:lnTo>
                    <a:pt x="2407" y="1105"/>
                  </a:lnTo>
                  <a:lnTo>
                    <a:pt x="2406" y="1144"/>
                  </a:lnTo>
                  <a:lnTo>
                    <a:pt x="2404" y="1183"/>
                  </a:lnTo>
                  <a:lnTo>
                    <a:pt x="2403" y="1224"/>
                  </a:lnTo>
                  <a:lnTo>
                    <a:pt x="2400" y="1263"/>
                  </a:lnTo>
                  <a:lnTo>
                    <a:pt x="2396" y="1302"/>
                  </a:lnTo>
                  <a:lnTo>
                    <a:pt x="2391" y="1341"/>
                  </a:lnTo>
                  <a:lnTo>
                    <a:pt x="2385" y="1380"/>
                  </a:lnTo>
                  <a:lnTo>
                    <a:pt x="2379" y="1419"/>
                  </a:lnTo>
                  <a:lnTo>
                    <a:pt x="2371" y="1458"/>
                  </a:lnTo>
                  <a:lnTo>
                    <a:pt x="2363" y="1498"/>
                  </a:lnTo>
                  <a:lnTo>
                    <a:pt x="2354" y="1537"/>
                  </a:lnTo>
                  <a:lnTo>
                    <a:pt x="2344" y="1574"/>
                  </a:lnTo>
                  <a:lnTo>
                    <a:pt x="2333" y="1614"/>
                  </a:lnTo>
                  <a:lnTo>
                    <a:pt x="2322" y="1651"/>
                  </a:lnTo>
                  <a:lnTo>
                    <a:pt x="2310" y="1689"/>
                  </a:lnTo>
                  <a:lnTo>
                    <a:pt x="2296" y="1727"/>
                  </a:lnTo>
                  <a:lnTo>
                    <a:pt x="2282" y="1764"/>
                  </a:lnTo>
                  <a:lnTo>
                    <a:pt x="2266" y="1801"/>
                  </a:lnTo>
                  <a:lnTo>
                    <a:pt x="2252" y="1837"/>
                  </a:lnTo>
                  <a:lnTo>
                    <a:pt x="2238" y="1869"/>
                  </a:lnTo>
                  <a:lnTo>
                    <a:pt x="2226" y="1899"/>
                  </a:lnTo>
                  <a:lnTo>
                    <a:pt x="2215" y="1925"/>
                  </a:lnTo>
                  <a:lnTo>
                    <a:pt x="2202" y="1949"/>
                  </a:lnTo>
                  <a:lnTo>
                    <a:pt x="2190" y="1971"/>
                  </a:lnTo>
                  <a:lnTo>
                    <a:pt x="2177" y="1992"/>
                  </a:lnTo>
                  <a:lnTo>
                    <a:pt x="2163" y="2013"/>
                  </a:lnTo>
                  <a:lnTo>
                    <a:pt x="2148" y="2033"/>
                  </a:lnTo>
                  <a:lnTo>
                    <a:pt x="2131" y="2054"/>
                  </a:lnTo>
                  <a:lnTo>
                    <a:pt x="2113" y="2075"/>
                  </a:lnTo>
                  <a:lnTo>
                    <a:pt x="2093" y="2097"/>
                  </a:lnTo>
                  <a:lnTo>
                    <a:pt x="2071" y="2122"/>
                  </a:lnTo>
                  <a:lnTo>
                    <a:pt x="2047" y="2149"/>
                  </a:lnTo>
                  <a:lnTo>
                    <a:pt x="2019" y="2178"/>
                  </a:lnTo>
                  <a:lnTo>
                    <a:pt x="1989" y="2210"/>
                  </a:lnTo>
                  <a:lnTo>
                    <a:pt x="1959" y="2234"/>
                  </a:lnTo>
                  <a:lnTo>
                    <a:pt x="1927" y="2255"/>
                  </a:lnTo>
                  <a:lnTo>
                    <a:pt x="1895" y="2277"/>
                  </a:lnTo>
                  <a:lnTo>
                    <a:pt x="1863" y="2297"/>
                  </a:lnTo>
                  <a:lnTo>
                    <a:pt x="1829" y="2316"/>
                  </a:lnTo>
                  <a:lnTo>
                    <a:pt x="1797" y="2334"/>
                  </a:lnTo>
                  <a:lnTo>
                    <a:pt x="1765" y="2353"/>
                  </a:lnTo>
                  <a:lnTo>
                    <a:pt x="1733" y="2368"/>
                  </a:lnTo>
                  <a:lnTo>
                    <a:pt x="1702" y="2383"/>
                  </a:lnTo>
                  <a:lnTo>
                    <a:pt x="1675" y="2397"/>
                  </a:lnTo>
                  <a:lnTo>
                    <a:pt x="1647" y="2410"/>
                  </a:lnTo>
                  <a:lnTo>
                    <a:pt x="1622" y="2421"/>
                  </a:lnTo>
                  <a:lnTo>
                    <a:pt x="1599" y="2431"/>
                  </a:lnTo>
                  <a:lnTo>
                    <a:pt x="1580" y="2439"/>
                  </a:lnTo>
                  <a:lnTo>
                    <a:pt x="1563" y="2446"/>
                  </a:lnTo>
                  <a:lnTo>
                    <a:pt x="1550" y="2452"/>
                  </a:lnTo>
                  <a:lnTo>
                    <a:pt x="1476" y="2464"/>
                  </a:lnTo>
                  <a:lnTo>
                    <a:pt x="1409" y="2474"/>
                  </a:lnTo>
                  <a:lnTo>
                    <a:pt x="1347" y="2482"/>
                  </a:lnTo>
                  <a:lnTo>
                    <a:pt x="1289" y="2488"/>
                  </a:lnTo>
                  <a:lnTo>
                    <a:pt x="1236" y="2491"/>
                  </a:lnTo>
                  <a:lnTo>
                    <a:pt x="1186" y="2494"/>
                  </a:lnTo>
                  <a:lnTo>
                    <a:pt x="1139" y="2492"/>
                  </a:lnTo>
                  <a:lnTo>
                    <a:pt x="1093" y="2491"/>
                  </a:lnTo>
                  <a:lnTo>
                    <a:pt x="1048" y="2487"/>
                  </a:lnTo>
                  <a:lnTo>
                    <a:pt x="1003" y="2480"/>
                  </a:lnTo>
                  <a:lnTo>
                    <a:pt x="960" y="2471"/>
                  </a:lnTo>
                  <a:lnTo>
                    <a:pt x="914" y="2462"/>
                  </a:lnTo>
                  <a:lnTo>
                    <a:pt x="866" y="2450"/>
                  </a:lnTo>
                  <a:lnTo>
                    <a:pt x="816" y="2436"/>
                  </a:lnTo>
                  <a:lnTo>
                    <a:pt x="765" y="2421"/>
                  </a:lnTo>
                  <a:lnTo>
                    <a:pt x="707" y="2404"/>
                  </a:lnTo>
                  <a:lnTo>
                    <a:pt x="699" y="2403"/>
                  </a:lnTo>
                  <a:lnTo>
                    <a:pt x="691" y="2400"/>
                  </a:lnTo>
                  <a:lnTo>
                    <a:pt x="684" y="2397"/>
                  </a:lnTo>
                  <a:lnTo>
                    <a:pt x="675" y="2392"/>
                  </a:lnTo>
                  <a:lnTo>
                    <a:pt x="668" y="2387"/>
                  </a:lnTo>
                  <a:lnTo>
                    <a:pt x="659" y="2385"/>
                  </a:lnTo>
                  <a:lnTo>
                    <a:pt x="647" y="2382"/>
                  </a:lnTo>
                  <a:lnTo>
                    <a:pt x="635" y="2380"/>
                  </a:lnTo>
                  <a:lnTo>
                    <a:pt x="631" y="2376"/>
                  </a:lnTo>
                  <a:lnTo>
                    <a:pt x="625" y="2372"/>
                  </a:lnTo>
                  <a:lnTo>
                    <a:pt x="619" y="2368"/>
                  </a:lnTo>
                  <a:lnTo>
                    <a:pt x="612" y="2365"/>
                  </a:lnTo>
                  <a:lnTo>
                    <a:pt x="606" y="2362"/>
                  </a:lnTo>
                  <a:lnTo>
                    <a:pt x="600" y="2360"/>
                  </a:lnTo>
                  <a:lnTo>
                    <a:pt x="594" y="2358"/>
                  </a:lnTo>
                  <a:lnTo>
                    <a:pt x="590" y="2358"/>
                  </a:lnTo>
                  <a:lnTo>
                    <a:pt x="564" y="2340"/>
                  </a:lnTo>
                  <a:lnTo>
                    <a:pt x="539" y="2322"/>
                  </a:lnTo>
                  <a:lnTo>
                    <a:pt x="515" y="2304"/>
                  </a:lnTo>
                  <a:lnTo>
                    <a:pt x="491" y="2284"/>
                  </a:lnTo>
                  <a:lnTo>
                    <a:pt x="467" y="2266"/>
                  </a:lnTo>
                  <a:lnTo>
                    <a:pt x="446" y="2246"/>
                  </a:lnTo>
                  <a:lnTo>
                    <a:pt x="425" y="2228"/>
                  </a:lnTo>
                  <a:lnTo>
                    <a:pt x="405" y="2209"/>
                  </a:lnTo>
                  <a:lnTo>
                    <a:pt x="385" y="2189"/>
                  </a:lnTo>
                  <a:lnTo>
                    <a:pt x="365" y="2168"/>
                  </a:lnTo>
                  <a:lnTo>
                    <a:pt x="347" y="2149"/>
                  </a:lnTo>
                  <a:lnTo>
                    <a:pt x="329" y="2128"/>
                  </a:lnTo>
                  <a:lnTo>
                    <a:pt x="312" y="2107"/>
                  </a:lnTo>
                  <a:lnTo>
                    <a:pt x="296" y="2086"/>
                  </a:lnTo>
                  <a:lnTo>
                    <a:pt x="279" y="2065"/>
                  </a:lnTo>
                  <a:lnTo>
                    <a:pt x="264" y="2042"/>
                  </a:lnTo>
                  <a:lnTo>
                    <a:pt x="238" y="2007"/>
                  </a:lnTo>
                  <a:lnTo>
                    <a:pt x="216" y="1970"/>
                  </a:lnTo>
                  <a:lnTo>
                    <a:pt x="195" y="1932"/>
                  </a:lnTo>
                  <a:lnTo>
                    <a:pt x="176" y="1892"/>
                  </a:lnTo>
                  <a:lnTo>
                    <a:pt x="158" y="1851"/>
                  </a:lnTo>
                  <a:lnTo>
                    <a:pt x="142" y="1811"/>
                  </a:lnTo>
                  <a:lnTo>
                    <a:pt x="127" y="1767"/>
                  </a:lnTo>
                  <a:lnTo>
                    <a:pt x="113" y="1725"/>
                  </a:lnTo>
                  <a:lnTo>
                    <a:pt x="100" y="1682"/>
                  </a:lnTo>
                  <a:lnTo>
                    <a:pt x="89" y="1639"/>
                  </a:lnTo>
                  <a:lnTo>
                    <a:pt x="79" y="1595"/>
                  </a:lnTo>
                  <a:lnTo>
                    <a:pt x="68" y="1552"/>
                  </a:lnTo>
                  <a:lnTo>
                    <a:pt x="60" y="1509"/>
                  </a:lnTo>
                  <a:lnTo>
                    <a:pt x="50" y="1465"/>
                  </a:lnTo>
                  <a:lnTo>
                    <a:pt x="42" y="1424"/>
                  </a:lnTo>
                  <a:lnTo>
                    <a:pt x="33" y="1382"/>
                  </a:lnTo>
                  <a:lnTo>
                    <a:pt x="28" y="1352"/>
                  </a:lnTo>
                  <a:lnTo>
                    <a:pt x="22" y="1322"/>
                  </a:lnTo>
                  <a:lnTo>
                    <a:pt x="18" y="1289"/>
                  </a:lnTo>
                  <a:lnTo>
                    <a:pt x="14" y="1257"/>
                  </a:lnTo>
                  <a:lnTo>
                    <a:pt x="10" y="1222"/>
                  </a:lnTo>
                  <a:lnTo>
                    <a:pt x="7" y="1187"/>
                  </a:lnTo>
                  <a:lnTo>
                    <a:pt x="4" y="1151"/>
                  </a:lnTo>
                  <a:lnTo>
                    <a:pt x="1" y="1115"/>
                  </a:lnTo>
                  <a:lnTo>
                    <a:pt x="0" y="1077"/>
                  </a:lnTo>
                  <a:lnTo>
                    <a:pt x="0" y="1041"/>
                  </a:lnTo>
                  <a:lnTo>
                    <a:pt x="0" y="1002"/>
                  </a:lnTo>
                  <a:lnTo>
                    <a:pt x="0" y="964"/>
                  </a:lnTo>
                  <a:lnTo>
                    <a:pt x="3" y="926"/>
                  </a:lnTo>
                  <a:lnTo>
                    <a:pt x="5" y="887"/>
                  </a:lnTo>
                  <a:lnTo>
                    <a:pt x="10" y="849"/>
                  </a:lnTo>
                  <a:lnTo>
                    <a:pt x="14" y="812"/>
                  </a:lnTo>
                  <a:lnTo>
                    <a:pt x="21" y="775"/>
                  </a:lnTo>
                  <a:lnTo>
                    <a:pt x="28" y="739"/>
                  </a:lnTo>
                  <a:lnTo>
                    <a:pt x="37" y="703"/>
                  </a:lnTo>
                  <a:lnTo>
                    <a:pt x="47" y="668"/>
                  </a:lnTo>
                  <a:lnTo>
                    <a:pt x="58" y="633"/>
                  </a:lnTo>
                  <a:lnTo>
                    <a:pt x="72" y="601"/>
                  </a:lnTo>
                  <a:lnTo>
                    <a:pt x="86" y="569"/>
                  </a:lnTo>
                  <a:lnTo>
                    <a:pt x="103" y="538"/>
                  </a:lnTo>
                  <a:lnTo>
                    <a:pt x="121" y="508"/>
                  </a:lnTo>
                  <a:lnTo>
                    <a:pt x="141" y="481"/>
                  </a:lnTo>
                  <a:lnTo>
                    <a:pt x="163" y="455"/>
                  </a:lnTo>
                  <a:lnTo>
                    <a:pt x="187" y="430"/>
                  </a:lnTo>
                  <a:lnTo>
                    <a:pt x="212" y="408"/>
                  </a:lnTo>
                  <a:lnTo>
                    <a:pt x="238" y="388"/>
                  </a:lnTo>
                  <a:lnTo>
                    <a:pt x="268" y="370"/>
                  </a:lnTo>
                  <a:lnTo>
                    <a:pt x="300" y="355"/>
                  </a:lnTo>
                  <a:lnTo>
                    <a:pt x="335" y="342"/>
                  </a:lnTo>
                  <a:lnTo>
                    <a:pt x="371" y="331"/>
                  </a:lnTo>
                  <a:lnTo>
                    <a:pt x="407" y="324"/>
                  </a:lnTo>
                  <a:lnTo>
                    <a:pt x="444" y="318"/>
                  </a:lnTo>
                  <a:lnTo>
                    <a:pt x="480" y="316"/>
                  </a:lnTo>
                  <a:lnTo>
                    <a:pt x="516" y="314"/>
                  </a:lnTo>
                  <a:lnTo>
                    <a:pt x="554" y="313"/>
                  </a:lnTo>
                  <a:lnTo>
                    <a:pt x="590" y="313"/>
                  </a:lnTo>
                  <a:lnTo>
                    <a:pt x="626" y="314"/>
                  </a:lnTo>
                  <a:lnTo>
                    <a:pt x="664" y="314"/>
                  </a:lnTo>
                  <a:lnTo>
                    <a:pt x="700" y="316"/>
                  </a:lnTo>
                  <a:lnTo>
                    <a:pt x="737" y="314"/>
                  </a:lnTo>
                  <a:lnTo>
                    <a:pt x="773" y="313"/>
                  </a:lnTo>
                  <a:lnTo>
                    <a:pt x="809" y="310"/>
                  </a:lnTo>
                  <a:lnTo>
                    <a:pt x="846" y="305"/>
                  </a:lnTo>
                  <a:lnTo>
                    <a:pt x="880" y="298"/>
                  </a:lnTo>
                  <a:lnTo>
                    <a:pt x="910" y="289"/>
                  </a:lnTo>
                  <a:lnTo>
                    <a:pt x="938" y="278"/>
                  </a:lnTo>
                  <a:lnTo>
                    <a:pt x="963" y="263"/>
                  </a:lnTo>
                  <a:lnTo>
                    <a:pt x="987" y="246"/>
                  </a:lnTo>
                  <a:lnTo>
                    <a:pt x="1010" y="228"/>
                  </a:lnTo>
                  <a:lnTo>
                    <a:pt x="1034" y="207"/>
                  </a:lnTo>
                  <a:lnTo>
                    <a:pt x="1058" y="184"/>
                  </a:lnTo>
                  <a:lnTo>
                    <a:pt x="1081" y="162"/>
                  </a:lnTo>
                  <a:lnTo>
                    <a:pt x="1108" y="140"/>
                  </a:lnTo>
                  <a:lnTo>
                    <a:pt x="1134" y="117"/>
                  </a:lnTo>
                  <a:lnTo>
                    <a:pt x="1164" y="94"/>
                  </a:lnTo>
                  <a:lnTo>
                    <a:pt x="1196" y="73"/>
                  </a:lnTo>
                  <a:lnTo>
                    <a:pt x="1231" y="53"/>
                  </a:lnTo>
                  <a:lnTo>
                    <a:pt x="1268" y="33"/>
                  </a:lnTo>
                  <a:lnTo>
                    <a:pt x="1310" y="18"/>
                  </a:lnTo>
                  <a:lnTo>
                    <a:pt x="1358" y="4"/>
                  </a:lnTo>
                  <a:close/>
                </a:path>
              </a:pathLst>
            </a:custGeom>
            <a:solidFill>
              <a:srgbClr val="FFD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127"/>
            <p:cNvSpPr>
              <a:spLocks/>
            </p:cNvSpPr>
            <p:nvPr/>
          </p:nvSpPr>
          <p:spPr bwMode="auto">
            <a:xfrm>
              <a:off x="3204" y="1496"/>
              <a:ext cx="1182" cy="1223"/>
            </a:xfrm>
            <a:custGeom>
              <a:avLst/>
              <a:gdLst/>
              <a:ahLst/>
              <a:cxnLst>
                <a:cxn ang="0">
                  <a:pos x="1417" y="2"/>
                </a:cxn>
                <a:cxn ang="0">
                  <a:pos x="1529" y="0"/>
                </a:cxn>
                <a:cxn ang="0">
                  <a:pos x="1637" y="5"/>
                </a:cxn>
                <a:cxn ang="0">
                  <a:pos x="1742" y="29"/>
                </a:cxn>
                <a:cxn ang="0">
                  <a:pos x="1801" y="54"/>
                </a:cxn>
                <a:cxn ang="0">
                  <a:pos x="1851" y="82"/>
                </a:cxn>
                <a:cxn ang="0">
                  <a:pos x="1910" y="118"/>
                </a:cxn>
                <a:cxn ang="0">
                  <a:pos x="1978" y="164"/>
                </a:cxn>
                <a:cxn ang="0">
                  <a:pos x="2052" y="231"/>
                </a:cxn>
                <a:cxn ang="0">
                  <a:pos x="2129" y="307"/>
                </a:cxn>
                <a:cxn ang="0">
                  <a:pos x="2201" y="403"/>
                </a:cxn>
                <a:cxn ang="0">
                  <a:pos x="2268" y="536"/>
                </a:cxn>
                <a:cxn ang="0">
                  <a:pos x="2314" y="678"/>
                </a:cxn>
                <a:cxn ang="0">
                  <a:pos x="2344" y="821"/>
                </a:cxn>
                <a:cxn ang="0">
                  <a:pos x="2360" y="970"/>
                </a:cxn>
                <a:cxn ang="0">
                  <a:pos x="2363" y="1123"/>
                </a:cxn>
                <a:cxn ang="0">
                  <a:pos x="2352" y="1276"/>
                </a:cxn>
                <a:cxn ang="0">
                  <a:pos x="2328" y="1430"/>
                </a:cxn>
                <a:cxn ang="0">
                  <a:pos x="2292" y="1581"/>
                </a:cxn>
                <a:cxn ang="0">
                  <a:pos x="2240" y="1729"/>
                </a:cxn>
                <a:cxn ang="0">
                  <a:pos x="2186" y="1862"/>
                </a:cxn>
                <a:cxn ang="0">
                  <a:pos x="2137" y="1953"/>
                </a:cxn>
                <a:cxn ang="0">
                  <a:pos x="2074" y="2034"/>
                </a:cxn>
                <a:cxn ang="0">
                  <a:pos x="1982" y="2134"/>
                </a:cxn>
                <a:cxn ang="0">
                  <a:pos x="1861" y="2232"/>
                </a:cxn>
                <a:cxn ang="0">
                  <a:pos x="1734" y="2306"/>
                </a:cxn>
                <a:cxn ang="0">
                  <a:pos x="1618" y="2362"/>
                </a:cxn>
                <a:cxn ang="0">
                  <a:pos x="1535" y="2398"/>
                </a:cxn>
                <a:cxn ang="0">
                  <a:pos x="1323" y="2433"/>
                </a:cxn>
                <a:cxn ang="0">
                  <a:pos x="1120" y="2444"/>
                </a:cxn>
                <a:cxn ang="0">
                  <a:pos x="942" y="2423"/>
                </a:cxn>
                <a:cxn ang="0">
                  <a:pos x="751" y="2374"/>
                </a:cxn>
                <a:cxn ang="0">
                  <a:pos x="672" y="2351"/>
                </a:cxn>
                <a:cxn ang="0">
                  <a:pos x="638" y="2337"/>
                </a:cxn>
                <a:cxn ang="0">
                  <a:pos x="609" y="2323"/>
                </a:cxn>
                <a:cxn ang="0">
                  <a:pos x="585" y="2312"/>
                </a:cxn>
                <a:cxn ang="0">
                  <a:pos x="506" y="2259"/>
                </a:cxn>
                <a:cxn ang="0">
                  <a:pos x="418" y="2184"/>
                </a:cxn>
                <a:cxn ang="0">
                  <a:pos x="342" y="2108"/>
                </a:cxn>
                <a:cxn ang="0">
                  <a:pos x="275" y="2024"/>
                </a:cxn>
                <a:cxn ang="0">
                  <a:pos x="193" y="1894"/>
                </a:cxn>
                <a:cxn ang="0">
                  <a:pos x="127" y="1733"/>
                </a:cxn>
                <a:cxn ang="0">
                  <a:pos x="80" y="1563"/>
                </a:cxn>
                <a:cxn ang="0">
                  <a:pos x="44" y="1394"/>
                </a:cxn>
                <a:cxn ang="0">
                  <a:pos x="20" y="1262"/>
                </a:cxn>
                <a:cxn ang="0">
                  <a:pos x="4" y="1128"/>
                </a:cxn>
                <a:cxn ang="0">
                  <a:pos x="0" y="982"/>
                </a:cxn>
                <a:cxn ang="0">
                  <a:pos x="10" y="832"/>
                </a:cxn>
                <a:cxn ang="0">
                  <a:pos x="37" y="688"/>
                </a:cxn>
                <a:cxn ang="0">
                  <a:pos x="85" y="556"/>
                </a:cxn>
                <a:cxn ang="0">
                  <a:pos x="161" y="445"/>
                </a:cxn>
                <a:cxn ang="0">
                  <a:pos x="264" y="363"/>
                </a:cxn>
                <a:cxn ang="0">
                  <a:pos x="399" y="317"/>
                </a:cxn>
                <a:cxn ang="0">
                  <a:pos x="545" y="307"/>
                </a:cxn>
                <a:cxn ang="0">
                  <a:pos x="690" y="308"/>
                </a:cxn>
                <a:cxn ang="0">
                  <a:pos x="832" y="297"/>
                </a:cxn>
                <a:cxn ang="0">
                  <a:pos x="947" y="255"/>
                </a:cxn>
                <a:cxn ang="0">
                  <a:pos x="1040" y="180"/>
                </a:cxn>
                <a:cxn ang="0">
                  <a:pos x="1143" y="92"/>
                </a:cxn>
                <a:cxn ang="0">
                  <a:pos x="1287" y="16"/>
                </a:cxn>
              </a:cxnLst>
              <a:rect l="0" t="0" r="r" b="b"/>
              <a:pathLst>
                <a:path w="2363" h="2444">
                  <a:moveTo>
                    <a:pt x="1333" y="4"/>
                  </a:moveTo>
                  <a:lnTo>
                    <a:pt x="1361" y="4"/>
                  </a:lnTo>
                  <a:lnTo>
                    <a:pt x="1389" y="2"/>
                  </a:lnTo>
                  <a:lnTo>
                    <a:pt x="1417" y="2"/>
                  </a:lnTo>
                  <a:lnTo>
                    <a:pt x="1446" y="1"/>
                  </a:lnTo>
                  <a:lnTo>
                    <a:pt x="1473" y="1"/>
                  </a:lnTo>
                  <a:lnTo>
                    <a:pt x="1501" y="0"/>
                  </a:lnTo>
                  <a:lnTo>
                    <a:pt x="1529" y="0"/>
                  </a:lnTo>
                  <a:lnTo>
                    <a:pt x="1556" y="0"/>
                  </a:lnTo>
                  <a:lnTo>
                    <a:pt x="1583" y="1"/>
                  </a:lnTo>
                  <a:lnTo>
                    <a:pt x="1609" y="2"/>
                  </a:lnTo>
                  <a:lnTo>
                    <a:pt x="1637" y="5"/>
                  </a:lnTo>
                  <a:lnTo>
                    <a:pt x="1664" y="9"/>
                  </a:lnTo>
                  <a:lnTo>
                    <a:pt x="1690" y="13"/>
                  </a:lnTo>
                  <a:lnTo>
                    <a:pt x="1716" y="20"/>
                  </a:lnTo>
                  <a:lnTo>
                    <a:pt x="1742" y="29"/>
                  </a:lnTo>
                  <a:lnTo>
                    <a:pt x="1767" y="39"/>
                  </a:lnTo>
                  <a:lnTo>
                    <a:pt x="1778" y="43"/>
                  </a:lnTo>
                  <a:lnTo>
                    <a:pt x="1789" y="48"/>
                  </a:lnTo>
                  <a:lnTo>
                    <a:pt x="1801" y="54"/>
                  </a:lnTo>
                  <a:lnTo>
                    <a:pt x="1813" y="60"/>
                  </a:lnTo>
                  <a:lnTo>
                    <a:pt x="1826" y="67"/>
                  </a:lnTo>
                  <a:lnTo>
                    <a:pt x="1838" y="74"/>
                  </a:lnTo>
                  <a:lnTo>
                    <a:pt x="1851" y="82"/>
                  </a:lnTo>
                  <a:lnTo>
                    <a:pt x="1865" y="90"/>
                  </a:lnTo>
                  <a:lnTo>
                    <a:pt x="1880" y="99"/>
                  </a:lnTo>
                  <a:lnTo>
                    <a:pt x="1894" y="108"/>
                  </a:lnTo>
                  <a:lnTo>
                    <a:pt x="1910" y="118"/>
                  </a:lnTo>
                  <a:lnTo>
                    <a:pt x="1926" y="128"/>
                  </a:lnTo>
                  <a:lnTo>
                    <a:pt x="1943" y="139"/>
                  </a:lnTo>
                  <a:lnTo>
                    <a:pt x="1960" y="152"/>
                  </a:lnTo>
                  <a:lnTo>
                    <a:pt x="1978" y="164"/>
                  </a:lnTo>
                  <a:lnTo>
                    <a:pt x="1996" y="177"/>
                  </a:lnTo>
                  <a:lnTo>
                    <a:pt x="2014" y="195"/>
                  </a:lnTo>
                  <a:lnTo>
                    <a:pt x="2034" y="213"/>
                  </a:lnTo>
                  <a:lnTo>
                    <a:pt x="2052" y="231"/>
                  </a:lnTo>
                  <a:lnTo>
                    <a:pt x="2071" y="250"/>
                  </a:lnTo>
                  <a:lnTo>
                    <a:pt x="2091" y="268"/>
                  </a:lnTo>
                  <a:lnTo>
                    <a:pt x="2109" y="287"/>
                  </a:lnTo>
                  <a:lnTo>
                    <a:pt x="2129" y="307"/>
                  </a:lnTo>
                  <a:lnTo>
                    <a:pt x="2147" y="328"/>
                  </a:lnTo>
                  <a:lnTo>
                    <a:pt x="2165" y="352"/>
                  </a:lnTo>
                  <a:lnTo>
                    <a:pt x="2183" y="377"/>
                  </a:lnTo>
                  <a:lnTo>
                    <a:pt x="2201" y="403"/>
                  </a:lnTo>
                  <a:lnTo>
                    <a:pt x="2219" y="433"/>
                  </a:lnTo>
                  <a:lnTo>
                    <a:pt x="2236" y="463"/>
                  </a:lnTo>
                  <a:lnTo>
                    <a:pt x="2253" y="498"/>
                  </a:lnTo>
                  <a:lnTo>
                    <a:pt x="2268" y="536"/>
                  </a:lnTo>
                  <a:lnTo>
                    <a:pt x="2284" y="576"/>
                  </a:lnTo>
                  <a:lnTo>
                    <a:pt x="2295" y="610"/>
                  </a:lnTo>
                  <a:lnTo>
                    <a:pt x="2304" y="644"/>
                  </a:lnTo>
                  <a:lnTo>
                    <a:pt x="2314" y="678"/>
                  </a:lnTo>
                  <a:lnTo>
                    <a:pt x="2323" y="713"/>
                  </a:lnTo>
                  <a:lnTo>
                    <a:pt x="2331" y="750"/>
                  </a:lnTo>
                  <a:lnTo>
                    <a:pt x="2338" y="785"/>
                  </a:lnTo>
                  <a:lnTo>
                    <a:pt x="2344" y="821"/>
                  </a:lnTo>
                  <a:lnTo>
                    <a:pt x="2349" y="859"/>
                  </a:lnTo>
                  <a:lnTo>
                    <a:pt x="2353" y="895"/>
                  </a:lnTo>
                  <a:lnTo>
                    <a:pt x="2358" y="933"/>
                  </a:lnTo>
                  <a:lnTo>
                    <a:pt x="2360" y="970"/>
                  </a:lnTo>
                  <a:lnTo>
                    <a:pt x="2362" y="1008"/>
                  </a:lnTo>
                  <a:lnTo>
                    <a:pt x="2363" y="1046"/>
                  </a:lnTo>
                  <a:lnTo>
                    <a:pt x="2363" y="1084"/>
                  </a:lnTo>
                  <a:lnTo>
                    <a:pt x="2363" y="1123"/>
                  </a:lnTo>
                  <a:lnTo>
                    <a:pt x="2362" y="1160"/>
                  </a:lnTo>
                  <a:lnTo>
                    <a:pt x="2359" y="1200"/>
                  </a:lnTo>
                  <a:lnTo>
                    <a:pt x="2356" y="1237"/>
                  </a:lnTo>
                  <a:lnTo>
                    <a:pt x="2352" y="1276"/>
                  </a:lnTo>
                  <a:lnTo>
                    <a:pt x="2348" y="1314"/>
                  </a:lnTo>
                  <a:lnTo>
                    <a:pt x="2342" y="1353"/>
                  </a:lnTo>
                  <a:lnTo>
                    <a:pt x="2337" y="1391"/>
                  </a:lnTo>
                  <a:lnTo>
                    <a:pt x="2328" y="1430"/>
                  </a:lnTo>
                  <a:lnTo>
                    <a:pt x="2321" y="1468"/>
                  </a:lnTo>
                  <a:lnTo>
                    <a:pt x="2311" y="1506"/>
                  </a:lnTo>
                  <a:lnTo>
                    <a:pt x="2302" y="1543"/>
                  </a:lnTo>
                  <a:lnTo>
                    <a:pt x="2292" y="1581"/>
                  </a:lnTo>
                  <a:lnTo>
                    <a:pt x="2279" y="1619"/>
                  </a:lnTo>
                  <a:lnTo>
                    <a:pt x="2267" y="1656"/>
                  </a:lnTo>
                  <a:lnTo>
                    <a:pt x="2254" y="1693"/>
                  </a:lnTo>
                  <a:lnTo>
                    <a:pt x="2240" y="1729"/>
                  </a:lnTo>
                  <a:lnTo>
                    <a:pt x="2225" y="1765"/>
                  </a:lnTo>
                  <a:lnTo>
                    <a:pt x="2211" y="1800"/>
                  </a:lnTo>
                  <a:lnTo>
                    <a:pt x="2198" y="1832"/>
                  </a:lnTo>
                  <a:lnTo>
                    <a:pt x="2186" y="1862"/>
                  </a:lnTo>
                  <a:lnTo>
                    <a:pt x="2173" y="1887"/>
                  </a:lnTo>
                  <a:lnTo>
                    <a:pt x="2162" y="1911"/>
                  </a:lnTo>
                  <a:lnTo>
                    <a:pt x="2150" y="1933"/>
                  </a:lnTo>
                  <a:lnTo>
                    <a:pt x="2137" y="1953"/>
                  </a:lnTo>
                  <a:lnTo>
                    <a:pt x="2123" y="1974"/>
                  </a:lnTo>
                  <a:lnTo>
                    <a:pt x="2108" y="1993"/>
                  </a:lnTo>
                  <a:lnTo>
                    <a:pt x="2092" y="2013"/>
                  </a:lnTo>
                  <a:lnTo>
                    <a:pt x="2074" y="2034"/>
                  </a:lnTo>
                  <a:lnTo>
                    <a:pt x="2055" y="2056"/>
                  </a:lnTo>
                  <a:lnTo>
                    <a:pt x="2032" y="2080"/>
                  </a:lnTo>
                  <a:lnTo>
                    <a:pt x="2009" y="2105"/>
                  </a:lnTo>
                  <a:lnTo>
                    <a:pt x="1982" y="2134"/>
                  </a:lnTo>
                  <a:lnTo>
                    <a:pt x="1951" y="2166"/>
                  </a:lnTo>
                  <a:lnTo>
                    <a:pt x="1922" y="2189"/>
                  </a:lnTo>
                  <a:lnTo>
                    <a:pt x="1891" y="2211"/>
                  </a:lnTo>
                  <a:lnTo>
                    <a:pt x="1861" y="2232"/>
                  </a:lnTo>
                  <a:lnTo>
                    <a:pt x="1829" y="2252"/>
                  </a:lnTo>
                  <a:lnTo>
                    <a:pt x="1796" y="2271"/>
                  </a:lnTo>
                  <a:lnTo>
                    <a:pt x="1764" y="2289"/>
                  </a:lnTo>
                  <a:lnTo>
                    <a:pt x="1734" y="2306"/>
                  </a:lnTo>
                  <a:lnTo>
                    <a:pt x="1702" y="2321"/>
                  </a:lnTo>
                  <a:lnTo>
                    <a:pt x="1672" y="2337"/>
                  </a:lnTo>
                  <a:lnTo>
                    <a:pt x="1644" y="2349"/>
                  </a:lnTo>
                  <a:lnTo>
                    <a:pt x="1618" y="2362"/>
                  </a:lnTo>
                  <a:lnTo>
                    <a:pt x="1593" y="2373"/>
                  </a:lnTo>
                  <a:lnTo>
                    <a:pt x="1570" y="2383"/>
                  </a:lnTo>
                  <a:lnTo>
                    <a:pt x="1552" y="2391"/>
                  </a:lnTo>
                  <a:lnTo>
                    <a:pt x="1535" y="2398"/>
                  </a:lnTo>
                  <a:lnTo>
                    <a:pt x="1523" y="2404"/>
                  </a:lnTo>
                  <a:lnTo>
                    <a:pt x="1450" y="2416"/>
                  </a:lnTo>
                  <a:lnTo>
                    <a:pt x="1385" y="2426"/>
                  </a:lnTo>
                  <a:lnTo>
                    <a:pt x="1323" y="2433"/>
                  </a:lnTo>
                  <a:lnTo>
                    <a:pt x="1268" y="2439"/>
                  </a:lnTo>
                  <a:lnTo>
                    <a:pt x="1215" y="2443"/>
                  </a:lnTo>
                  <a:lnTo>
                    <a:pt x="1166" y="2444"/>
                  </a:lnTo>
                  <a:lnTo>
                    <a:pt x="1120" y="2444"/>
                  </a:lnTo>
                  <a:lnTo>
                    <a:pt x="1074" y="2442"/>
                  </a:lnTo>
                  <a:lnTo>
                    <a:pt x="1030" y="2437"/>
                  </a:lnTo>
                  <a:lnTo>
                    <a:pt x="987" y="2430"/>
                  </a:lnTo>
                  <a:lnTo>
                    <a:pt x="942" y="2423"/>
                  </a:lnTo>
                  <a:lnTo>
                    <a:pt x="898" y="2414"/>
                  </a:lnTo>
                  <a:lnTo>
                    <a:pt x="852" y="2402"/>
                  </a:lnTo>
                  <a:lnTo>
                    <a:pt x="803" y="2388"/>
                  </a:lnTo>
                  <a:lnTo>
                    <a:pt x="751" y="2374"/>
                  </a:lnTo>
                  <a:lnTo>
                    <a:pt x="695" y="2358"/>
                  </a:lnTo>
                  <a:lnTo>
                    <a:pt x="687" y="2356"/>
                  </a:lnTo>
                  <a:lnTo>
                    <a:pt x="679" y="2354"/>
                  </a:lnTo>
                  <a:lnTo>
                    <a:pt x="672" y="2351"/>
                  </a:lnTo>
                  <a:lnTo>
                    <a:pt x="665" y="2347"/>
                  </a:lnTo>
                  <a:lnTo>
                    <a:pt x="656" y="2342"/>
                  </a:lnTo>
                  <a:lnTo>
                    <a:pt x="648" y="2338"/>
                  </a:lnTo>
                  <a:lnTo>
                    <a:pt x="638" y="2337"/>
                  </a:lnTo>
                  <a:lnTo>
                    <a:pt x="626" y="2335"/>
                  </a:lnTo>
                  <a:lnTo>
                    <a:pt x="621" y="2331"/>
                  </a:lnTo>
                  <a:lnTo>
                    <a:pt x="616" y="2327"/>
                  </a:lnTo>
                  <a:lnTo>
                    <a:pt x="609" y="2323"/>
                  </a:lnTo>
                  <a:lnTo>
                    <a:pt x="603" y="2319"/>
                  </a:lnTo>
                  <a:lnTo>
                    <a:pt x="596" y="2316"/>
                  </a:lnTo>
                  <a:lnTo>
                    <a:pt x="591" y="2314"/>
                  </a:lnTo>
                  <a:lnTo>
                    <a:pt x="585" y="2312"/>
                  </a:lnTo>
                  <a:lnTo>
                    <a:pt x="579" y="2312"/>
                  </a:lnTo>
                  <a:lnTo>
                    <a:pt x="554" y="2293"/>
                  </a:lnTo>
                  <a:lnTo>
                    <a:pt x="529" y="2277"/>
                  </a:lnTo>
                  <a:lnTo>
                    <a:pt x="506" y="2259"/>
                  </a:lnTo>
                  <a:lnTo>
                    <a:pt x="483" y="2240"/>
                  </a:lnTo>
                  <a:lnTo>
                    <a:pt x="461" y="2222"/>
                  </a:lnTo>
                  <a:lnTo>
                    <a:pt x="439" y="2204"/>
                  </a:lnTo>
                  <a:lnTo>
                    <a:pt x="418" y="2184"/>
                  </a:lnTo>
                  <a:lnTo>
                    <a:pt x="398" y="2165"/>
                  </a:lnTo>
                  <a:lnTo>
                    <a:pt x="379" y="2147"/>
                  </a:lnTo>
                  <a:lnTo>
                    <a:pt x="360" y="2127"/>
                  </a:lnTo>
                  <a:lnTo>
                    <a:pt x="342" y="2108"/>
                  </a:lnTo>
                  <a:lnTo>
                    <a:pt x="324" y="2087"/>
                  </a:lnTo>
                  <a:lnTo>
                    <a:pt x="307" y="2066"/>
                  </a:lnTo>
                  <a:lnTo>
                    <a:pt x="291" y="2046"/>
                  </a:lnTo>
                  <a:lnTo>
                    <a:pt x="275" y="2024"/>
                  </a:lnTo>
                  <a:lnTo>
                    <a:pt x="260" y="2003"/>
                  </a:lnTo>
                  <a:lnTo>
                    <a:pt x="236" y="1968"/>
                  </a:lnTo>
                  <a:lnTo>
                    <a:pt x="214" y="1932"/>
                  </a:lnTo>
                  <a:lnTo>
                    <a:pt x="193" y="1894"/>
                  </a:lnTo>
                  <a:lnTo>
                    <a:pt x="175" y="1855"/>
                  </a:lnTo>
                  <a:lnTo>
                    <a:pt x="157" y="1816"/>
                  </a:lnTo>
                  <a:lnTo>
                    <a:pt x="141" y="1775"/>
                  </a:lnTo>
                  <a:lnTo>
                    <a:pt x="127" y="1733"/>
                  </a:lnTo>
                  <a:lnTo>
                    <a:pt x="113" y="1691"/>
                  </a:lnTo>
                  <a:lnTo>
                    <a:pt x="101" y="1648"/>
                  </a:lnTo>
                  <a:lnTo>
                    <a:pt x="90" y="1606"/>
                  </a:lnTo>
                  <a:lnTo>
                    <a:pt x="80" y="1563"/>
                  </a:lnTo>
                  <a:lnTo>
                    <a:pt x="70" y="1519"/>
                  </a:lnTo>
                  <a:lnTo>
                    <a:pt x="60" y="1478"/>
                  </a:lnTo>
                  <a:lnTo>
                    <a:pt x="52" y="1434"/>
                  </a:lnTo>
                  <a:lnTo>
                    <a:pt x="44" y="1394"/>
                  </a:lnTo>
                  <a:lnTo>
                    <a:pt x="35" y="1352"/>
                  </a:lnTo>
                  <a:lnTo>
                    <a:pt x="30" y="1324"/>
                  </a:lnTo>
                  <a:lnTo>
                    <a:pt x="24" y="1293"/>
                  </a:lnTo>
                  <a:lnTo>
                    <a:pt x="20" y="1262"/>
                  </a:lnTo>
                  <a:lnTo>
                    <a:pt x="16" y="1230"/>
                  </a:lnTo>
                  <a:lnTo>
                    <a:pt x="11" y="1197"/>
                  </a:lnTo>
                  <a:lnTo>
                    <a:pt x="7" y="1163"/>
                  </a:lnTo>
                  <a:lnTo>
                    <a:pt x="4" y="1128"/>
                  </a:lnTo>
                  <a:lnTo>
                    <a:pt x="3" y="1092"/>
                  </a:lnTo>
                  <a:lnTo>
                    <a:pt x="2" y="1056"/>
                  </a:lnTo>
                  <a:lnTo>
                    <a:pt x="0" y="1019"/>
                  </a:lnTo>
                  <a:lnTo>
                    <a:pt x="0" y="982"/>
                  </a:lnTo>
                  <a:lnTo>
                    <a:pt x="2" y="944"/>
                  </a:lnTo>
                  <a:lnTo>
                    <a:pt x="3" y="908"/>
                  </a:lnTo>
                  <a:lnTo>
                    <a:pt x="6" y="870"/>
                  </a:lnTo>
                  <a:lnTo>
                    <a:pt x="10" y="832"/>
                  </a:lnTo>
                  <a:lnTo>
                    <a:pt x="14" y="796"/>
                  </a:lnTo>
                  <a:lnTo>
                    <a:pt x="21" y="760"/>
                  </a:lnTo>
                  <a:lnTo>
                    <a:pt x="28" y="723"/>
                  </a:lnTo>
                  <a:lnTo>
                    <a:pt x="37" y="688"/>
                  </a:lnTo>
                  <a:lnTo>
                    <a:pt x="48" y="653"/>
                  </a:lnTo>
                  <a:lnTo>
                    <a:pt x="59" y="620"/>
                  </a:lnTo>
                  <a:lnTo>
                    <a:pt x="71" y="588"/>
                  </a:lnTo>
                  <a:lnTo>
                    <a:pt x="85" y="556"/>
                  </a:lnTo>
                  <a:lnTo>
                    <a:pt x="102" y="526"/>
                  </a:lnTo>
                  <a:lnTo>
                    <a:pt x="120" y="497"/>
                  </a:lnTo>
                  <a:lnTo>
                    <a:pt x="140" y="470"/>
                  </a:lnTo>
                  <a:lnTo>
                    <a:pt x="161" y="445"/>
                  </a:lnTo>
                  <a:lnTo>
                    <a:pt x="183" y="421"/>
                  </a:lnTo>
                  <a:lnTo>
                    <a:pt x="208" y="399"/>
                  </a:lnTo>
                  <a:lnTo>
                    <a:pt x="235" y="380"/>
                  </a:lnTo>
                  <a:lnTo>
                    <a:pt x="264" y="363"/>
                  </a:lnTo>
                  <a:lnTo>
                    <a:pt x="295" y="347"/>
                  </a:lnTo>
                  <a:lnTo>
                    <a:pt x="330" y="335"/>
                  </a:lnTo>
                  <a:lnTo>
                    <a:pt x="365" y="325"/>
                  </a:lnTo>
                  <a:lnTo>
                    <a:pt x="399" y="317"/>
                  </a:lnTo>
                  <a:lnTo>
                    <a:pt x="436" y="312"/>
                  </a:lnTo>
                  <a:lnTo>
                    <a:pt x="472" y="308"/>
                  </a:lnTo>
                  <a:lnTo>
                    <a:pt x="507" y="307"/>
                  </a:lnTo>
                  <a:lnTo>
                    <a:pt x="545" y="307"/>
                  </a:lnTo>
                  <a:lnTo>
                    <a:pt x="581" y="307"/>
                  </a:lnTo>
                  <a:lnTo>
                    <a:pt x="617" y="308"/>
                  </a:lnTo>
                  <a:lnTo>
                    <a:pt x="653" y="308"/>
                  </a:lnTo>
                  <a:lnTo>
                    <a:pt x="690" y="308"/>
                  </a:lnTo>
                  <a:lnTo>
                    <a:pt x="726" y="307"/>
                  </a:lnTo>
                  <a:lnTo>
                    <a:pt x="761" y="305"/>
                  </a:lnTo>
                  <a:lnTo>
                    <a:pt x="797" y="303"/>
                  </a:lnTo>
                  <a:lnTo>
                    <a:pt x="832" y="297"/>
                  </a:lnTo>
                  <a:lnTo>
                    <a:pt x="867" y="289"/>
                  </a:lnTo>
                  <a:lnTo>
                    <a:pt x="895" y="280"/>
                  </a:lnTo>
                  <a:lnTo>
                    <a:pt x="921" y="269"/>
                  </a:lnTo>
                  <a:lnTo>
                    <a:pt x="947" y="255"/>
                  </a:lnTo>
                  <a:lnTo>
                    <a:pt x="970" y="240"/>
                  </a:lnTo>
                  <a:lnTo>
                    <a:pt x="994" y="222"/>
                  </a:lnTo>
                  <a:lnTo>
                    <a:pt x="1016" y="201"/>
                  </a:lnTo>
                  <a:lnTo>
                    <a:pt x="1040" y="180"/>
                  </a:lnTo>
                  <a:lnTo>
                    <a:pt x="1064" y="157"/>
                  </a:lnTo>
                  <a:lnTo>
                    <a:pt x="1089" y="135"/>
                  </a:lnTo>
                  <a:lnTo>
                    <a:pt x="1115" y="113"/>
                  </a:lnTo>
                  <a:lnTo>
                    <a:pt x="1143" y="92"/>
                  </a:lnTo>
                  <a:lnTo>
                    <a:pt x="1175" y="71"/>
                  </a:lnTo>
                  <a:lnTo>
                    <a:pt x="1209" y="51"/>
                  </a:lnTo>
                  <a:lnTo>
                    <a:pt x="1247" y="33"/>
                  </a:lnTo>
                  <a:lnTo>
                    <a:pt x="1287" y="16"/>
                  </a:lnTo>
                  <a:lnTo>
                    <a:pt x="1333" y="4"/>
                  </a:lnTo>
                  <a:close/>
                </a:path>
              </a:pathLst>
            </a:custGeom>
            <a:solidFill>
              <a:srgbClr val="FFE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128"/>
            <p:cNvSpPr>
              <a:spLocks/>
            </p:cNvSpPr>
            <p:nvPr/>
          </p:nvSpPr>
          <p:spPr bwMode="auto">
            <a:xfrm>
              <a:off x="3221" y="1503"/>
              <a:ext cx="1159" cy="1198"/>
            </a:xfrm>
            <a:custGeom>
              <a:avLst/>
              <a:gdLst/>
              <a:ahLst/>
              <a:cxnLst>
                <a:cxn ang="0">
                  <a:pos x="1391" y="3"/>
                </a:cxn>
                <a:cxn ang="0">
                  <a:pos x="1500" y="0"/>
                </a:cxn>
                <a:cxn ang="0">
                  <a:pos x="1606" y="4"/>
                </a:cxn>
                <a:cxn ang="0">
                  <a:pos x="1708" y="28"/>
                </a:cxn>
                <a:cxn ang="0">
                  <a:pos x="1767" y="53"/>
                </a:cxn>
                <a:cxn ang="0">
                  <a:pos x="1817" y="80"/>
                </a:cxn>
                <a:cxn ang="0">
                  <a:pos x="1874" y="116"/>
                </a:cxn>
                <a:cxn ang="0">
                  <a:pos x="1940" y="161"/>
                </a:cxn>
                <a:cxn ang="0">
                  <a:pos x="2012" y="225"/>
                </a:cxn>
                <a:cxn ang="0">
                  <a:pos x="2088" y="300"/>
                </a:cxn>
                <a:cxn ang="0">
                  <a:pos x="2159" y="394"/>
                </a:cxn>
                <a:cxn ang="0">
                  <a:pos x="2223" y="524"/>
                </a:cxn>
                <a:cxn ang="0">
                  <a:pos x="2269" y="665"/>
                </a:cxn>
                <a:cxn ang="0">
                  <a:pos x="2298" y="805"/>
                </a:cxn>
                <a:cxn ang="0">
                  <a:pos x="2314" y="950"/>
                </a:cxn>
                <a:cxn ang="0">
                  <a:pos x="2318" y="1100"/>
                </a:cxn>
                <a:cxn ang="0">
                  <a:pos x="2307" y="1252"/>
                </a:cxn>
                <a:cxn ang="0">
                  <a:pos x="2284" y="1403"/>
                </a:cxn>
                <a:cxn ang="0">
                  <a:pos x="2247" y="1551"/>
                </a:cxn>
                <a:cxn ang="0">
                  <a:pos x="2197" y="1696"/>
                </a:cxn>
                <a:cxn ang="0">
                  <a:pos x="2143" y="1825"/>
                </a:cxn>
                <a:cxn ang="0">
                  <a:pos x="2096" y="1915"/>
                </a:cxn>
                <a:cxn ang="0">
                  <a:pos x="2035" y="1995"/>
                </a:cxn>
                <a:cxn ang="0">
                  <a:pos x="1944" y="2093"/>
                </a:cxn>
                <a:cxn ang="0">
                  <a:pos x="1825" y="2189"/>
                </a:cxn>
                <a:cxn ang="0">
                  <a:pos x="1700" y="2262"/>
                </a:cxn>
                <a:cxn ang="0">
                  <a:pos x="1587" y="2316"/>
                </a:cxn>
                <a:cxn ang="0">
                  <a:pos x="1507" y="2353"/>
                </a:cxn>
                <a:cxn ang="0">
                  <a:pos x="1299" y="2388"/>
                </a:cxn>
                <a:cxn ang="0">
                  <a:pos x="1098" y="2397"/>
                </a:cxn>
                <a:cxn ang="0">
                  <a:pos x="925" y="2376"/>
                </a:cxn>
                <a:cxn ang="0">
                  <a:pos x="737" y="2328"/>
                </a:cxn>
                <a:cxn ang="0">
                  <a:pos x="659" y="2305"/>
                </a:cxn>
                <a:cxn ang="0">
                  <a:pos x="625" y="2291"/>
                </a:cxn>
                <a:cxn ang="0">
                  <a:pos x="599" y="2279"/>
                </a:cxn>
                <a:cxn ang="0">
                  <a:pos x="573" y="2269"/>
                </a:cxn>
                <a:cxn ang="0">
                  <a:pos x="495" y="2216"/>
                </a:cxn>
                <a:cxn ang="0">
                  <a:pos x="410" y="2142"/>
                </a:cxn>
                <a:cxn ang="0">
                  <a:pos x="336" y="2066"/>
                </a:cxn>
                <a:cxn ang="0">
                  <a:pos x="272" y="1985"/>
                </a:cxn>
                <a:cxn ang="0">
                  <a:pos x="190" y="1857"/>
                </a:cxn>
                <a:cxn ang="0">
                  <a:pos x="124" y="1699"/>
                </a:cxn>
                <a:cxn ang="0">
                  <a:pos x="78" y="1533"/>
                </a:cxn>
                <a:cxn ang="0">
                  <a:pos x="42" y="1366"/>
                </a:cxn>
                <a:cxn ang="0">
                  <a:pos x="18" y="1238"/>
                </a:cxn>
                <a:cxn ang="0">
                  <a:pos x="4" y="1105"/>
                </a:cxn>
                <a:cxn ang="0">
                  <a:pos x="0" y="963"/>
                </a:cxn>
                <a:cxn ang="0">
                  <a:pos x="10" y="816"/>
                </a:cxn>
                <a:cxn ang="0">
                  <a:pos x="36" y="673"/>
                </a:cxn>
                <a:cxn ang="0">
                  <a:pos x="84" y="545"/>
                </a:cxn>
                <a:cxn ang="0">
                  <a:pos x="156" y="436"/>
                </a:cxn>
                <a:cxn ang="0">
                  <a:pos x="257" y="356"/>
                </a:cxn>
                <a:cxn ang="0">
                  <a:pos x="391" y="312"/>
                </a:cxn>
                <a:cxn ang="0">
                  <a:pos x="533" y="300"/>
                </a:cxn>
                <a:cxn ang="0">
                  <a:pos x="677" y="302"/>
                </a:cxn>
                <a:cxn ang="0">
                  <a:pos x="816" y="291"/>
                </a:cxn>
                <a:cxn ang="0">
                  <a:pos x="929" y="252"/>
                </a:cxn>
                <a:cxn ang="0">
                  <a:pos x="1020" y="176"/>
                </a:cxn>
                <a:cxn ang="0">
                  <a:pos x="1122" y="90"/>
                </a:cxn>
                <a:cxn ang="0">
                  <a:pos x="1264" y="17"/>
                </a:cxn>
              </a:cxnLst>
              <a:rect l="0" t="0" r="r" b="b"/>
              <a:pathLst>
                <a:path w="2318" h="2397">
                  <a:moveTo>
                    <a:pt x="1309" y="4"/>
                  </a:moveTo>
                  <a:lnTo>
                    <a:pt x="1337" y="4"/>
                  </a:lnTo>
                  <a:lnTo>
                    <a:pt x="1363" y="3"/>
                  </a:lnTo>
                  <a:lnTo>
                    <a:pt x="1391" y="3"/>
                  </a:lnTo>
                  <a:lnTo>
                    <a:pt x="1418" y="1"/>
                  </a:lnTo>
                  <a:lnTo>
                    <a:pt x="1446" y="0"/>
                  </a:lnTo>
                  <a:lnTo>
                    <a:pt x="1472" y="0"/>
                  </a:lnTo>
                  <a:lnTo>
                    <a:pt x="1500" y="0"/>
                  </a:lnTo>
                  <a:lnTo>
                    <a:pt x="1527" y="0"/>
                  </a:lnTo>
                  <a:lnTo>
                    <a:pt x="1553" y="0"/>
                  </a:lnTo>
                  <a:lnTo>
                    <a:pt x="1580" y="1"/>
                  </a:lnTo>
                  <a:lnTo>
                    <a:pt x="1606" y="4"/>
                  </a:lnTo>
                  <a:lnTo>
                    <a:pt x="1631" y="8"/>
                  </a:lnTo>
                  <a:lnTo>
                    <a:pt x="1658" y="14"/>
                  </a:lnTo>
                  <a:lnTo>
                    <a:pt x="1683" y="20"/>
                  </a:lnTo>
                  <a:lnTo>
                    <a:pt x="1708" y="28"/>
                  </a:lnTo>
                  <a:lnTo>
                    <a:pt x="1733" y="38"/>
                  </a:lnTo>
                  <a:lnTo>
                    <a:pt x="1744" y="42"/>
                  </a:lnTo>
                  <a:lnTo>
                    <a:pt x="1755" y="48"/>
                  </a:lnTo>
                  <a:lnTo>
                    <a:pt x="1767" y="53"/>
                  </a:lnTo>
                  <a:lnTo>
                    <a:pt x="1779" y="59"/>
                  </a:lnTo>
                  <a:lnTo>
                    <a:pt x="1790" y="66"/>
                  </a:lnTo>
                  <a:lnTo>
                    <a:pt x="1804" y="73"/>
                  </a:lnTo>
                  <a:lnTo>
                    <a:pt x="1817" y="80"/>
                  </a:lnTo>
                  <a:lnTo>
                    <a:pt x="1831" y="88"/>
                  </a:lnTo>
                  <a:lnTo>
                    <a:pt x="1845" y="96"/>
                  </a:lnTo>
                  <a:lnTo>
                    <a:pt x="1859" y="106"/>
                  </a:lnTo>
                  <a:lnTo>
                    <a:pt x="1874" y="116"/>
                  </a:lnTo>
                  <a:lnTo>
                    <a:pt x="1889" y="126"/>
                  </a:lnTo>
                  <a:lnTo>
                    <a:pt x="1906" y="137"/>
                  </a:lnTo>
                  <a:lnTo>
                    <a:pt x="1923" y="148"/>
                  </a:lnTo>
                  <a:lnTo>
                    <a:pt x="1940" y="161"/>
                  </a:lnTo>
                  <a:lnTo>
                    <a:pt x="1958" y="173"/>
                  </a:lnTo>
                  <a:lnTo>
                    <a:pt x="1976" y="191"/>
                  </a:lnTo>
                  <a:lnTo>
                    <a:pt x="1994" y="208"/>
                  </a:lnTo>
                  <a:lnTo>
                    <a:pt x="2012" y="225"/>
                  </a:lnTo>
                  <a:lnTo>
                    <a:pt x="2032" y="243"/>
                  </a:lnTo>
                  <a:lnTo>
                    <a:pt x="2050" y="261"/>
                  </a:lnTo>
                  <a:lnTo>
                    <a:pt x="2068" y="281"/>
                  </a:lnTo>
                  <a:lnTo>
                    <a:pt x="2088" y="300"/>
                  </a:lnTo>
                  <a:lnTo>
                    <a:pt x="2106" y="321"/>
                  </a:lnTo>
                  <a:lnTo>
                    <a:pt x="2124" y="344"/>
                  </a:lnTo>
                  <a:lnTo>
                    <a:pt x="2141" y="368"/>
                  </a:lnTo>
                  <a:lnTo>
                    <a:pt x="2159" y="394"/>
                  </a:lnTo>
                  <a:lnTo>
                    <a:pt x="2176" y="423"/>
                  </a:lnTo>
                  <a:lnTo>
                    <a:pt x="2192" y="454"/>
                  </a:lnTo>
                  <a:lnTo>
                    <a:pt x="2208" y="488"/>
                  </a:lnTo>
                  <a:lnTo>
                    <a:pt x="2223" y="524"/>
                  </a:lnTo>
                  <a:lnTo>
                    <a:pt x="2238" y="564"/>
                  </a:lnTo>
                  <a:lnTo>
                    <a:pt x="2250" y="598"/>
                  </a:lnTo>
                  <a:lnTo>
                    <a:pt x="2259" y="630"/>
                  </a:lnTo>
                  <a:lnTo>
                    <a:pt x="2269" y="665"/>
                  </a:lnTo>
                  <a:lnTo>
                    <a:pt x="2277" y="699"/>
                  </a:lnTo>
                  <a:lnTo>
                    <a:pt x="2286" y="734"/>
                  </a:lnTo>
                  <a:lnTo>
                    <a:pt x="2291" y="770"/>
                  </a:lnTo>
                  <a:lnTo>
                    <a:pt x="2298" y="805"/>
                  </a:lnTo>
                  <a:lnTo>
                    <a:pt x="2304" y="841"/>
                  </a:lnTo>
                  <a:lnTo>
                    <a:pt x="2308" y="877"/>
                  </a:lnTo>
                  <a:lnTo>
                    <a:pt x="2311" y="914"/>
                  </a:lnTo>
                  <a:lnTo>
                    <a:pt x="2314" y="950"/>
                  </a:lnTo>
                  <a:lnTo>
                    <a:pt x="2317" y="988"/>
                  </a:lnTo>
                  <a:lnTo>
                    <a:pt x="2318" y="1026"/>
                  </a:lnTo>
                  <a:lnTo>
                    <a:pt x="2318" y="1062"/>
                  </a:lnTo>
                  <a:lnTo>
                    <a:pt x="2318" y="1100"/>
                  </a:lnTo>
                  <a:lnTo>
                    <a:pt x="2317" y="1137"/>
                  </a:lnTo>
                  <a:lnTo>
                    <a:pt x="2314" y="1175"/>
                  </a:lnTo>
                  <a:lnTo>
                    <a:pt x="2311" y="1214"/>
                  </a:lnTo>
                  <a:lnTo>
                    <a:pt x="2307" y="1252"/>
                  </a:lnTo>
                  <a:lnTo>
                    <a:pt x="2303" y="1290"/>
                  </a:lnTo>
                  <a:lnTo>
                    <a:pt x="2297" y="1327"/>
                  </a:lnTo>
                  <a:lnTo>
                    <a:pt x="2291" y="1365"/>
                  </a:lnTo>
                  <a:lnTo>
                    <a:pt x="2284" y="1403"/>
                  </a:lnTo>
                  <a:lnTo>
                    <a:pt x="2276" y="1439"/>
                  </a:lnTo>
                  <a:lnTo>
                    <a:pt x="2268" y="1477"/>
                  </a:lnTo>
                  <a:lnTo>
                    <a:pt x="2258" y="1514"/>
                  </a:lnTo>
                  <a:lnTo>
                    <a:pt x="2247" y="1551"/>
                  </a:lnTo>
                  <a:lnTo>
                    <a:pt x="2236" y="1587"/>
                  </a:lnTo>
                  <a:lnTo>
                    <a:pt x="2224" y="1623"/>
                  </a:lnTo>
                  <a:lnTo>
                    <a:pt x="2210" y="1660"/>
                  </a:lnTo>
                  <a:lnTo>
                    <a:pt x="2197" y="1696"/>
                  </a:lnTo>
                  <a:lnTo>
                    <a:pt x="2183" y="1731"/>
                  </a:lnTo>
                  <a:lnTo>
                    <a:pt x="2169" y="1766"/>
                  </a:lnTo>
                  <a:lnTo>
                    <a:pt x="2156" y="1797"/>
                  </a:lnTo>
                  <a:lnTo>
                    <a:pt x="2143" y="1825"/>
                  </a:lnTo>
                  <a:lnTo>
                    <a:pt x="2132" y="1850"/>
                  </a:lnTo>
                  <a:lnTo>
                    <a:pt x="2120" y="1874"/>
                  </a:lnTo>
                  <a:lnTo>
                    <a:pt x="2109" y="1894"/>
                  </a:lnTo>
                  <a:lnTo>
                    <a:pt x="2096" y="1915"/>
                  </a:lnTo>
                  <a:lnTo>
                    <a:pt x="2082" y="1935"/>
                  </a:lnTo>
                  <a:lnTo>
                    <a:pt x="2068" y="1955"/>
                  </a:lnTo>
                  <a:lnTo>
                    <a:pt x="2051" y="1974"/>
                  </a:lnTo>
                  <a:lnTo>
                    <a:pt x="2035" y="1995"/>
                  </a:lnTo>
                  <a:lnTo>
                    <a:pt x="2015" y="2016"/>
                  </a:lnTo>
                  <a:lnTo>
                    <a:pt x="1994" y="2040"/>
                  </a:lnTo>
                  <a:lnTo>
                    <a:pt x="1970" y="2065"/>
                  </a:lnTo>
                  <a:lnTo>
                    <a:pt x="1944" y="2093"/>
                  </a:lnTo>
                  <a:lnTo>
                    <a:pt x="1915" y="2125"/>
                  </a:lnTo>
                  <a:lnTo>
                    <a:pt x="1885" y="2147"/>
                  </a:lnTo>
                  <a:lnTo>
                    <a:pt x="1856" y="2168"/>
                  </a:lnTo>
                  <a:lnTo>
                    <a:pt x="1825" y="2189"/>
                  </a:lnTo>
                  <a:lnTo>
                    <a:pt x="1793" y="2209"/>
                  </a:lnTo>
                  <a:lnTo>
                    <a:pt x="1762" y="2227"/>
                  </a:lnTo>
                  <a:lnTo>
                    <a:pt x="1730" y="2245"/>
                  </a:lnTo>
                  <a:lnTo>
                    <a:pt x="1700" y="2262"/>
                  </a:lnTo>
                  <a:lnTo>
                    <a:pt x="1669" y="2277"/>
                  </a:lnTo>
                  <a:lnTo>
                    <a:pt x="1640" y="2291"/>
                  </a:lnTo>
                  <a:lnTo>
                    <a:pt x="1612" y="2304"/>
                  </a:lnTo>
                  <a:lnTo>
                    <a:pt x="1587" y="2316"/>
                  </a:lnTo>
                  <a:lnTo>
                    <a:pt x="1562" y="2328"/>
                  </a:lnTo>
                  <a:lnTo>
                    <a:pt x="1541" y="2337"/>
                  </a:lnTo>
                  <a:lnTo>
                    <a:pt x="1522" y="2346"/>
                  </a:lnTo>
                  <a:lnTo>
                    <a:pt x="1507" y="2353"/>
                  </a:lnTo>
                  <a:lnTo>
                    <a:pt x="1495" y="2358"/>
                  </a:lnTo>
                  <a:lnTo>
                    <a:pt x="1423" y="2369"/>
                  </a:lnTo>
                  <a:lnTo>
                    <a:pt x="1359" y="2379"/>
                  </a:lnTo>
                  <a:lnTo>
                    <a:pt x="1299" y="2388"/>
                  </a:lnTo>
                  <a:lnTo>
                    <a:pt x="1243" y="2393"/>
                  </a:lnTo>
                  <a:lnTo>
                    <a:pt x="1192" y="2396"/>
                  </a:lnTo>
                  <a:lnTo>
                    <a:pt x="1143" y="2397"/>
                  </a:lnTo>
                  <a:lnTo>
                    <a:pt x="1098" y="2397"/>
                  </a:lnTo>
                  <a:lnTo>
                    <a:pt x="1053" y="2395"/>
                  </a:lnTo>
                  <a:lnTo>
                    <a:pt x="1010" y="2390"/>
                  </a:lnTo>
                  <a:lnTo>
                    <a:pt x="967" y="2383"/>
                  </a:lnTo>
                  <a:lnTo>
                    <a:pt x="925" y="2376"/>
                  </a:lnTo>
                  <a:lnTo>
                    <a:pt x="880" y="2367"/>
                  </a:lnTo>
                  <a:lnTo>
                    <a:pt x="836" y="2355"/>
                  </a:lnTo>
                  <a:lnTo>
                    <a:pt x="787" y="2343"/>
                  </a:lnTo>
                  <a:lnTo>
                    <a:pt x="737" y="2328"/>
                  </a:lnTo>
                  <a:lnTo>
                    <a:pt x="682" y="2312"/>
                  </a:lnTo>
                  <a:lnTo>
                    <a:pt x="674" y="2311"/>
                  </a:lnTo>
                  <a:lnTo>
                    <a:pt x="666" y="2308"/>
                  </a:lnTo>
                  <a:lnTo>
                    <a:pt x="659" y="2305"/>
                  </a:lnTo>
                  <a:lnTo>
                    <a:pt x="652" y="2301"/>
                  </a:lnTo>
                  <a:lnTo>
                    <a:pt x="643" y="2297"/>
                  </a:lnTo>
                  <a:lnTo>
                    <a:pt x="635" y="2293"/>
                  </a:lnTo>
                  <a:lnTo>
                    <a:pt x="625" y="2291"/>
                  </a:lnTo>
                  <a:lnTo>
                    <a:pt x="614" y="2290"/>
                  </a:lnTo>
                  <a:lnTo>
                    <a:pt x="610" y="2286"/>
                  </a:lnTo>
                  <a:lnTo>
                    <a:pt x="604" y="2281"/>
                  </a:lnTo>
                  <a:lnTo>
                    <a:pt x="599" y="2279"/>
                  </a:lnTo>
                  <a:lnTo>
                    <a:pt x="592" y="2274"/>
                  </a:lnTo>
                  <a:lnTo>
                    <a:pt x="586" y="2273"/>
                  </a:lnTo>
                  <a:lnTo>
                    <a:pt x="579" y="2270"/>
                  </a:lnTo>
                  <a:lnTo>
                    <a:pt x="573" y="2269"/>
                  </a:lnTo>
                  <a:lnTo>
                    <a:pt x="568" y="2269"/>
                  </a:lnTo>
                  <a:lnTo>
                    <a:pt x="543" y="2251"/>
                  </a:lnTo>
                  <a:lnTo>
                    <a:pt x="519" y="2233"/>
                  </a:lnTo>
                  <a:lnTo>
                    <a:pt x="495" y="2216"/>
                  </a:lnTo>
                  <a:lnTo>
                    <a:pt x="473" y="2198"/>
                  </a:lnTo>
                  <a:lnTo>
                    <a:pt x="452" y="2179"/>
                  </a:lnTo>
                  <a:lnTo>
                    <a:pt x="431" y="2160"/>
                  </a:lnTo>
                  <a:lnTo>
                    <a:pt x="410" y="2142"/>
                  </a:lnTo>
                  <a:lnTo>
                    <a:pt x="392" y="2124"/>
                  </a:lnTo>
                  <a:lnTo>
                    <a:pt x="372" y="2104"/>
                  </a:lnTo>
                  <a:lnTo>
                    <a:pt x="354" y="2086"/>
                  </a:lnTo>
                  <a:lnTo>
                    <a:pt x="336" y="2066"/>
                  </a:lnTo>
                  <a:lnTo>
                    <a:pt x="319" y="2047"/>
                  </a:lnTo>
                  <a:lnTo>
                    <a:pt x="303" y="2026"/>
                  </a:lnTo>
                  <a:lnTo>
                    <a:pt x="287" y="2006"/>
                  </a:lnTo>
                  <a:lnTo>
                    <a:pt x="272" y="1985"/>
                  </a:lnTo>
                  <a:lnTo>
                    <a:pt x="257" y="1964"/>
                  </a:lnTo>
                  <a:lnTo>
                    <a:pt x="233" y="1929"/>
                  </a:lnTo>
                  <a:lnTo>
                    <a:pt x="211" y="1894"/>
                  </a:lnTo>
                  <a:lnTo>
                    <a:pt x="190" y="1857"/>
                  </a:lnTo>
                  <a:lnTo>
                    <a:pt x="171" y="1819"/>
                  </a:lnTo>
                  <a:lnTo>
                    <a:pt x="155" y="1780"/>
                  </a:lnTo>
                  <a:lnTo>
                    <a:pt x="138" y="1739"/>
                  </a:lnTo>
                  <a:lnTo>
                    <a:pt x="124" y="1699"/>
                  </a:lnTo>
                  <a:lnTo>
                    <a:pt x="111" y="1658"/>
                  </a:lnTo>
                  <a:lnTo>
                    <a:pt x="99" y="1616"/>
                  </a:lnTo>
                  <a:lnTo>
                    <a:pt x="88" y="1575"/>
                  </a:lnTo>
                  <a:lnTo>
                    <a:pt x="78" y="1533"/>
                  </a:lnTo>
                  <a:lnTo>
                    <a:pt x="68" y="1491"/>
                  </a:lnTo>
                  <a:lnTo>
                    <a:pt x="58" y="1449"/>
                  </a:lnTo>
                  <a:lnTo>
                    <a:pt x="50" y="1407"/>
                  </a:lnTo>
                  <a:lnTo>
                    <a:pt x="42" y="1366"/>
                  </a:lnTo>
                  <a:lnTo>
                    <a:pt x="33" y="1326"/>
                  </a:lnTo>
                  <a:lnTo>
                    <a:pt x="28" y="1298"/>
                  </a:lnTo>
                  <a:lnTo>
                    <a:pt x="24" y="1269"/>
                  </a:lnTo>
                  <a:lnTo>
                    <a:pt x="18" y="1238"/>
                  </a:lnTo>
                  <a:lnTo>
                    <a:pt x="14" y="1207"/>
                  </a:lnTo>
                  <a:lnTo>
                    <a:pt x="11" y="1174"/>
                  </a:lnTo>
                  <a:lnTo>
                    <a:pt x="7" y="1140"/>
                  </a:lnTo>
                  <a:lnTo>
                    <a:pt x="4" y="1105"/>
                  </a:lnTo>
                  <a:lnTo>
                    <a:pt x="3" y="1070"/>
                  </a:lnTo>
                  <a:lnTo>
                    <a:pt x="1" y="1035"/>
                  </a:lnTo>
                  <a:lnTo>
                    <a:pt x="0" y="999"/>
                  </a:lnTo>
                  <a:lnTo>
                    <a:pt x="0" y="963"/>
                  </a:lnTo>
                  <a:lnTo>
                    <a:pt x="1" y="925"/>
                  </a:lnTo>
                  <a:lnTo>
                    <a:pt x="3" y="889"/>
                  </a:lnTo>
                  <a:lnTo>
                    <a:pt x="5" y="852"/>
                  </a:lnTo>
                  <a:lnTo>
                    <a:pt x="10" y="816"/>
                  </a:lnTo>
                  <a:lnTo>
                    <a:pt x="14" y="780"/>
                  </a:lnTo>
                  <a:lnTo>
                    <a:pt x="21" y="743"/>
                  </a:lnTo>
                  <a:lnTo>
                    <a:pt x="28" y="708"/>
                  </a:lnTo>
                  <a:lnTo>
                    <a:pt x="36" y="673"/>
                  </a:lnTo>
                  <a:lnTo>
                    <a:pt x="46" y="640"/>
                  </a:lnTo>
                  <a:lnTo>
                    <a:pt x="57" y="608"/>
                  </a:lnTo>
                  <a:lnTo>
                    <a:pt x="70" y="576"/>
                  </a:lnTo>
                  <a:lnTo>
                    <a:pt x="84" y="545"/>
                  </a:lnTo>
                  <a:lnTo>
                    <a:pt x="99" y="516"/>
                  </a:lnTo>
                  <a:lnTo>
                    <a:pt x="117" y="488"/>
                  </a:lnTo>
                  <a:lnTo>
                    <a:pt x="135" y="461"/>
                  </a:lnTo>
                  <a:lnTo>
                    <a:pt x="156" y="436"/>
                  </a:lnTo>
                  <a:lnTo>
                    <a:pt x="178" y="414"/>
                  </a:lnTo>
                  <a:lnTo>
                    <a:pt x="204" y="393"/>
                  </a:lnTo>
                  <a:lnTo>
                    <a:pt x="229" y="373"/>
                  </a:lnTo>
                  <a:lnTo>
                    <a:pt x="257" y="356"/>
                  </a:lnTo>
                  <a:lnTo>
                    <a:pt x="287" y="341"/>
                  </a:lnTo>
                  <a:lnTo>
                    <a:pt x="322" y="328"/>
                  </a:lnTo>
                  <a:lnTo>
                    <a:pt x="356" y="319"/>
                  </a:lnTo>
                  <a:lnTo>
                    <a:pt x="391" y="312"/>
                  </a:lnTo>
                  <a:lnTo>
                    <a:pt x="427" y="306"/>
                  </a:lnTo>
                  <a:lnTo>
                    <a:pt x="462" y="303"/>
                  </a:lnTo>
                  <a:lnTo>
                    <a:pt x="498" y="302"/>
                  </a:lnTo>
                  <a:lnTo>
                    <a:pt x="533" y="300"/>
                  </a:lnTo>
                  <a:lnTo>
                    <a:pt x="569" y="300"/>
                  </a:lnTo>
                  <a:lnTo>
                    <a:pt x="606" y="302"/>
                  </a:lnTo>
                  <a:lnTo>
                    <a:pt x="640" y="302"/>
                  </a:lnTo>
                  <a:lnTo>
                    <a:pt x="677" y="302"/>
                  </a:lnTo>
                  <a:lnTo>
                    <a:pt x="712" y="302"/>
                  </a:lnTo>
                  <a:lnTo>
                    <a:pt x="746" y="299"/>
                  </a:lnTo>
                  <a:lnTo>
                    <a:pt x="781" y="296"/>
                  </a:lnTo>
                  <a:lnTo>
                    <a:pt x="816" y="291"/>
                  </a:lnTo>
                  <a:lnTo>
                    <a:pt x="850" y="284"/>
                  </a:lnTo>
                  <a:lnTo>
                    <a:pt x="878" y="275"/>
                  </a:lnTo>
                  <a:lnTo>
                    <a:pt x="904" y="266"/>
                  </a:lnTo>
                  <a:lnTo>
                    <a:pt x="929" y="252"/>
                  </a:lnTo>
                  <a:lnTo>
                    <a:pt x="952" y="235"/>
                  </a:lnTo>
                  <a:lnTo>
                    <a:pt x="975" y="217"/>
                  </a:lnTo>
                  <a:lnTo>
                    <a:pt x="998" y="197"/>
                  </a:lnTo>
                  <a:lnTo>
                    <a:pt x="1020" y="176"/>
                  </a:lnTo>
                  <a:lnTo>
                    <a:pt x="1044" y="155"/>
                  </a:lnTo>
                  <a:lnTo>
                    <a:pt x="1069" y="133"/>
                  </a:lnTo>
                  <a:lnTo>
                    <a:pt x="1094" y="112"/>
                  </a:lnTo>
                  <a:lnTo>
                    <a:pt x="1122" y="90"/>
                  </a:lnTo>
                  <a:lnTo>
                    <a:pt x="1153" y="70"/>
                  </a:lnTo>
                  <a:lnTo>
                    <a:pt x="1186" y="50"/>
                  </a:lnTo>
                  <a:lnTo>
                    <a:pt x="1224" y="32"/>
                  </a:lnTo>
                  <a:lnTo>
                    <a:pt x="1264" y="17"/>
                  </a:lnTo>
                  <a:lnTo>
                    <a:pt x="1309" y="4"/>
                  </a:lnTo>
                  <a:close/>
                </a:path>
              </a:pathLst>
            </a:custGeom>
            <a:solidFill>
              <a:srgbClr val="FFE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129"/>
            <p:cNvSpPr>
              <a:spLocks/>
            </p:cNvSpPr>
            <p:nvPr/>
          </p:nvSpPr>
          <p:spPr bwMode="auto">
            <a:xfrm>
              <a:off x="3238" y="1508"/>
              <a:ext cx="1136" cy="1176"/>
            </a:xfrm>
            <a:custGeom>
              <a:avLst/>
              <a:gdLst/>
              <a:ahLst/>
              <a:cxnLst>
                <a:cxn ang="0">
                  <a:pos x="1362" y="3"/>
                </a:cxn>
                <a:cxn ang="0">
                  <a:pos x="1468" y="0"/>
                </a:cxn>
                <a:cxn ang="0">
                  <a:pos x="1573" y="4"/>
                </a:cxn>
                <a:cxn ang="0">
                  <a:pos x="1673" y="27"/>
                </a:cxn>
                <a:cxn ang="0">
                  <a:pos x="1767" y="70"/>
                </a:cxn>
                <a:cxn ang="0">
                  <a:pos x="1884" y="146"/>
                </a:cxn>
                <a:cxn ang="0">
                  <a:pos x="1972" y="221"/>
                </a:cxn>
                <a:cxn ang="0">
                  <a:pos x="2044" y="295"/>
                </a:cxn>
                <a:cxn ang="0">
                  <a:pos x="2115" y="389"/>
                </a:cxn>
                <a:cxn ang="0">
                  <a:pos x="2178" y="516"/>
                </a:cxn>
                <a:cxn ang="0">
                  <a:pos x="2223" y="653"/>
                </a:cxn>
                <a:cxn ang="0">
                  <a:pos x="2252" y="791"/>
                </a:cxn>
                <a:cxn ang="0">
                  <a:pos x="2268" y="933"/>
                </a:cxn>
                <a:cxn ang="0">
                  <a:pos x="2272" y="1080"/>
                </a:cxn>
                <a:cxn ang="0">
                  <a:pos x="2261" y="1228"/>
                </a:cxn>
                <a:cxn ang="0">
                  <a:pos x="2238" y="1375"/>
                </a:cxn>
                <a:cxn ang="0">
                  <a:pos x="2202" y="1520"/>
                </a:cxn>
                <a:cxn ang="0">
                  <a:pos x="2152" y="1661"/>
                </a:cxn>
                <a:cxn ang="0">
                  <a:pos x="2100" y="1788"/>
                </a:cxn>
                <a:cxn ang="0">
                  <a:pos x="2053" y="1878"/>
                </a:cxn>
                <a:cxn ang="0">
                  <a:pos x="1994" y="1956"/>
                </a:cxn>
                <a:cxn ang="0">
                  <a:pos x="1905" y="2054"/>
                </a:cxn>
                <a:cxn ang="0">
                  <a:pos x="1789" y="2148"/>
                </a:cxn>
                <a:cxn ang="0">
                  <a:pos x="1666" y="2217"/>
                </a:cxn>
                <a:cxn ang="0">
                  <a:pos x="1554" y="2272"/>
                </a:cxn>
                <a:cxn ang="0">
                  <a:pos x="1476" y="2307"/>
                </a:cxn>
                <a:cxn ang="0">
                  <a:pos x="1271" y="2342"/>
                </a:cxn>
                <a:cxn ang="0">
                  <a:pos x="1074" y="2351"/>
                </a:cxn>
                <a:cxn ang="0">
                  <a:pos x="905" y="2331"/>
                </a:cxn>
                <a:cxn ang="0">
                  <a:pos x="721" y="2283"/>
                </a:cxn>
                <a:cxn ang="0">
                  <a:pos x="646" y="2261"/>
                </a:cxn>
                <a:cxn ang="0">
                  <a:pos x="612" y="2247"/>
                </a:cxn>
                <a:cxn ang="0">
                  <a:pos x="586" y="2234"/>
                </a:cxn>
                <a:cxn ang="0">
                  <a:pos x="562" y="2224"/>
                </a:cxn>
                <a:cxn ang="0">
                  <a:pos x="485" y="2171"/>
                </a:cxn>
                <a:cxn ang="0">
                  <a:pos x="402" y="2100"/>
                </a:cxn>
                <a:cxn ang="0">
                  <a:pos x="328" y="2027"/>
                </a:cxn>
                <a:cxn ang="0">
                  <a:pos x="263" y="1949"/>
                </a:cxn>
                <a:cxn ang="0">
                  <a:pos x="185" y="1823"/>
                </a:cxn>
                <a:cxn ang="0">
                  <a:pos x="121" y="1668"/>
                </a:cxn>
                <a:cxn ang="0">
                  <a:pos x="75" y="1505"/>
                </a:cxn>
                <a:cxn ang="0">
                  <a:pos x="40" y="1341"/>
                </a:cxn>
                <a:cxn ang="0">
                  <a:pos x="18" y="1216"/>
                </a:cxn>
                <a:cxn ang="0">
                  <a:pos x="4" y="1086"/>
                </a:cxn>
                <a:cxn ang="0">
                  <a:pos x="0" y="945"/>
                </a:cxn>
                <a:cxn ang="0">
                  <a:pos x="8" y="801"/>
                </a:cxn>
                <a:cxn ang="0">
                  <a:pos x="35" y="661"/>
                </a:cxn>
                <a:cxn ang="0">
                  <a:pos x="81" y="535"/>
                </a:cxn>
                <a:cxn ang="0">
                  <a:pos x="152" y="429"/>
                </a:cxn>
                <a:cxn ang="0">
                  <a:pos x="251" y="350"/>
                </a:cxn>
                <a:cxn ang="0">
                  <a:pos x="382" y="305"/>
                </a:cxn>
                <a:cxn ang="0">
                  <a:pos x="522" y="295"/>
                </a:cxn>
                <a:cxn ang="0">
                  <a:pos x="661" y="298"/>
                </a:cxn>
                <a:cxn ang="0">
                  <a:pos x="799" y="288"/>
                </a:cxn>
                <a:cxn ang="0">
                  <a:pos x="910" y="249"/>
                </a:cxn>
                <a:cxn ang="0">
                  <a:pos x="999" y="174"/>
                </a:cxn>
                <a:cxn ang="0">
                  <a:pos x="1099" y="88"/>
                </a:cxn>
                <a:cxn ang="0">
                  <a:pos x="1238" y="17"/>
                </a:cxn>
              </a:cxnLst>
              <a:rect l="0" t="0" r="r" b="b"/>
              <a:pathLst>
                <a:path w="2272" h="2351">
                  <a:moveTo>
                    <a:pt x="1282" y="4"/>
                  </a:moveTo>
                  <a:lnTo>
                    <a:pt x="1309" y="4"/>
                  </a:lnTo>
                  <a:lnTo>
                    <a:pt x="1335" y="3"/>
                  </a:lnTo>
                  <a:lnTo>
                    <a:pt x="1362" y="3"/>
                  </a:lnTo>
                  <a:lnTo>
                    <a:pt x="1388" y="2"/>
                  </a:lnTo>
                  <a:lnTo>
                    <a:pt x="1415" y="0"/>
                  </a:lnTo>
                  <a:lnTo>
                    <a:pt x="1441" y="0"/>
                  </a:lnTo>
                  <a:lnTo>
                    <a:pt x="1468" y="0"/>
                  </a:lnTo>
                  <a:lnTo>
                    <a:pt x="1494" y="0"/>
                  </a:lnTo>
                  <a:lnTo>
                    <a:pt x="1521" y="0"/>
                  </a:lnTo>
                  <a:lnTo>
                    <a:pt x="1546" y="3"/>
                  </a:lnTo>
                  <a:lnTo>
                    <a:pt x="1573" y="4"/>
                  </a:lnTo>
                  <a:lnTo>
                    <a:pt x="1598" y="9"/>
                  </a:lnTo>
                  <a:lnTo>
                    <a:pt x="1623" y="13"/>
                  </a:lnTo>
                  <a:lnTo>
                    <a:pt x="1648" y="20"/>
                  </a:lnTo>
                  <a:lnTo>
                    <a:pt x="1673" y="27"/>
                  </a:lnTo>
                  <a:lnTo>
                    <a:pt x="1698" y="37"/>
                  </a:lnTo>
                  <a:lnTo>
                    <a:pt x="1719" y="46"/>
                  </a:lnTo>
                  <a:lnTo>
                    <a:pt x="1743" y="58"/>
                  </a:lnTo>
                  <a:lnTo>
                    <a:pt x="1767" y="70"/>
                  </a:lnTo>
                  <a:lnTo>
                    <a:pt x="1793" y="85"/>
                  </a:lnTo>
                  <a:lnTo>
                    <a:pt x="1821" y="104"/>
                  </a:lnTo>
                  <a:lnTo>
                    <a:pt x="1852" y="123"/>
                  </a:lnTo>
                  <a:lnTo>
                    <a:pt x="1884" y="146"/>
                  </a:lnTo>
                  <a:lnTo>
                    <a:pt x="1917" y="169"/>
                  </a:lnTo>
                  <a:lnTo>
                    <a:pt x="1935" y="187"/>
                  </a:lnTo>
                  <a:lnTo>
                    <a:pt x="1954" y="204"/>
                  </a:lnTo>
                  <a:lnTo>
                    <a:pt x="1972" y="221"/>
                  </a:lnTo>
                  <a:lnTo>
                    <a:pt x="1990" y="239"/>
                  </a:lnTo>
                  <a:lnTo>
                    <a:pt x="2008" y="257"/>
                  </a:lnTo>
                  <a:lnTo>
                    <a:pt x="2026" y="275"/>
                  </a:lnTo>
                  <a:lnTo>
                    <a:pt x="2044" y="295"/>
                  </a:lnTo>
                  <a:lnTo>
                    <a:pt x="2062" y="316"/>
                  </a:lnTo>
                  <a:lnTo>
                    <a:pt x="2081" y="338"/>
                  </a:lnTo>
                  <a:lnTo>
                    <a:pt x="2097" y="362"/>
                  </a:lnTo>
                  <a:lnTo>
                    <a:pt x="2115" y="389"/>
                  </a:lnTo>
                  <a:lnTo>
                    <a:pt x="2132" y="417"/>
                  </a:lnTo>
                  <a:lnTo>
                    <a:pt x="2148" y="446"/>
                  </a:lnTo>
                  <a:lnTo>
                    <a:pt x="2164" y="479"/>
                  </a:lnTo>
                  <a:lnTo>
                    <a:pt x="2178" y="516"/>
                  </a:lnTo>
                  <a:lnTo>
                    <a:pt x="2194" y="555"/>
                  </a:lnTo>
                  <a:lnTo>
                    <a:pt x="2205" y="587"/>
                  </a:lnTo>
                  <a:lnTo>
                    <a:pt x="2215" y="621"/>
                  </a:lnTo>
                  <a:lnTo>
                    <a:pt x="2223" y="653"/>
                  </a:lnTo>
                  <a:lnTo>
                    <a:pt x="2231" y="686"/>
                  </a:lnTo>
                  <a:lnTo>
                    <a:pt x="2240" y="721"/>
                  </a:lnTo>
                  <a:lnTo>
                    <a:pt x="2247" y="756"/>
                  </a:lnTo>
                  <a:lnTo>
                    <a:pt x="2252" y="791"/>
                  </a:lnTo>
                  <a:lnTo>
                    <a:pt x="2258" y="826"/>
                  </a:lnTo>
                  <a:lnTo>
                    <a:pt x="2262" y="861"/>
                  </a:lnTo>
                  <a:lnTo>
                    <a:pt x="2265" y="897"/>
                  </a:lnTo>
                  <a:lnTo>
                    <a:pt x="2268" y="933"/>
                  </a:lnTo>
                  <a:lnTo>
                    <a:pt x="2270" y="970"/>
                  </a:lnTo>
                  <a:lnTo>
                    <a:pt x="2272" y="1006"/>
                  </a:lnTo>
                  <a:lnTo>
                    <a:pt x="2272" y="1042"/>
                  </a:lnTo>
                  <a:lnTo>
                    <a:pt x="2272" y="1080"/>
                  </a:lnTo>
                  <a:lnTo>
                    <a:pt x="2270" y="1117"/>
                  </a:lnTo>
                  <a:lnTo>
                    <a:pt x="2268" y="1154"/>
                  </a:lnTo>
                  <a:lnTo>
                    <a:pt x="2265" y="1191"/>
                  </a:lnTo>
                  <a:lnTo>
                    <a:pt x="2261" y="1228"/>
                  </a:lnTo>
                  <a:lnTo>
                    <a:pt x="2256" y="1265"/>
                  </a:lnTo>
                  <a:lnTo>
                    <a:pt x="2251" y="1302"/>
                  </a:lnTo>
                  <a:lnTo>
                    <a:pt x="2245" y="1339"/>
                  </a:lnTo>
                  <a:lnTo>
                    <a:pt x="2238" y="1375"/>
                  </a:lnTo>
                  <a:lnTo>
                    <a:pt x="2230" y="1413"/>
                  </a:lnTo>
                  <a:lnTo>
                    <a:pt x="2222" y="1449"/>
                  </a:lnTo>
                  <a:lnTo>
                    <a:pt x="2212" y="1485"/>
                  </a:lnTo>
                  <a:lnTo>
                    <a:pt x="2202" y="1520"/>
                  </a:lnTo>
                  <a:lnTo>
                    <a:pt x="2191" y="1557"/>
                  </a:lnTo>
                  <a:lnTo>
                    <a:pt x="2178" y="1591"/>
                  </a:lnTo>
                  <a:lnTo>
                    <a:pt x="2166" y="1626"/>
                  </a:lnTo>
                  <a:lnTo>
                    <a:pt x="2152" y="1661"/>
                  </a:lnTo>
                  <a:lnTo>
                    <a:pt x="2138" y="1696"/>
                  </a:lnTo>
                  <a:lnTo>
                    <a:pt x="2125" y="1730"/>
                  </a:lnTo>
                  <a:lnTo>
                    <a:pt x="2113" y="1761"/>
                  </a:lnTo>
                  <a:lnTo>
                    <a:pt x="2100" y="1788"/>
                  </a:lnTo>
                  <a:lnTo>
                    <a:pt x="2089" y="1814"/>
                  </a:lnTo>
                  <a:lnTo>
                    <a:pt x="2078" y="1836"/>
                  </a:lnTo>
                  <a:lnTo>
                    <a:pt x="2065" y="1858"/>
                  </a:lnTo>
                  <a:lnTo>
                    <a:pt x="2053" y="1878"/>
                  </a:lnTo>
                  <a:lnTo>
                    <a:pt x="2040" y="1897"/>
                  </a:lnTo>
                  <a:lnTo>
                    <a:pt x="2026" y="1917"/>
                  </a:lnTo>
                  <a:lnTo>
                    <a:pt x="2011" y="1935"/>
                  </a:lnTo>
                  <a:lnTo>
                    <a:pt x="1994" y="1956"/>
                  </a:lnTo>
                  <a:lnTo>
                    <a:pt x="1974" y="1977"/>
                  </a:lnTo>
                  <a:lnTo>
                    <a:pt x="1954" y="2001"/>
                  </a:lnTo>
                  <a:lnTo>
                    <a:pt x="1930" y="2026"/>
                  </a:lnTo>
                  <a:lnTo>
                    <a:pt x="1905" y="2054"/>
                  </a:lnTo>
                  <a:lnTo>
                    <a:pt x="1875" y="2085"/>
                  </a:lnTo>
                  <a:lnTo>
                    <a:pt x="1847" y="2107"/>
                  </a:lnTo>
                  <a:lnTo>
                    <a:pt x="1818" y="2128"/>
                  </a:lnTo>
                  <a:lnTo>
                    <a:pt x="1789" y="2148"/>
                  </a:lnTo>
                  <a:lnTo>
                    <a:pt x="1758" y="2167"/>
                  </a:lnTo>
                  <a:lnTo>
                    <a:pt x="1727" y="2185"/>
                  </a:lnTo>
                  <a:lnTo>
                    <a:pt x="1697" y="2202"/>
                  </a:lnTo>
                  <a:lnTo>
                    <a:pt x="1666" y="2217"/>
                  </a:lnTo>
                  <a:lnTo>
                    <a:pt x="1637" y="2233"/>
                  </a:lnTo>
                  <a:lnTo>
                    <a:pt x="1607" y="2247"/>
                  </a:lnTo>
                  <a:lnTo>
                    <a:pt x="1580" y="2259"/>
                  </a:lnTo>
                  <a:lnTo>
                    <a:pt x="1554" y="2272"/>
                  </a:lnTo>
                  <a:lnTo>
                    <a:pt x="1531" y="2282"/>
                  </a:lnTo>
                  <a:lnTo>
                    <a:pt x="1510" y="2291"/>
                  </a:lnTo>
                  <a:lnTo>
                    <a:pt x="1492" y="2300"/>
                  </a:lnTo>
                  <a:lnTo>
                    <a:pt x="1476" y="2307"/>
                  </a:lnTo>
                  <a:lnTo>
                    <a:pt x="1464" y="2312"/>
                  </a:lnTo>
                  <a:lnTo>
                    <a:pt x="1394" y="2324"/>
                  </a:lnTo>
                  <a:lnTo>
                    <a:pt x="1330" y="2333"/>
                  </a:lnTo>
                  <a:lnTo>
                    <a:pt x="1271" y="2342"/>
                  </a:lnTo>
                  <a:lnTo>
                    <a:pt x="1217" y="2347"/>
                  </a:lnTo>
                  <a:lnTo>
                    <a:pt x="1166" y="2350"/>
                  </a:lnTo>
                  <a:lnTo>
                    <a:pt x="1119" y="2351"/>
                  </a:lnTo>
                  <a:lnTo>
                    <a:pt x="1074" y="2351"/>
                  </a:lnTo>
                  <a:lnTo>
                    <a:pt x="1031" y="2349"/>
                  </a:lnTo>
                  <a:lnTo>
                    <a:pt x="989" y="2344"/>
                  </a:lnTo>
                  <a:lnTo>
                    <a:pt x="947" y="2339"/>
                  </a:lnTo>
                  <a:lnTo>
                    <a:pt x="905" y="2331"/>
                  </a:lnTo>
                  <a:lnTo>
                    <a:pt x="862" y="2321"/>
                  </a:lnTo>
                  <a:lnTo>
                    <a:pt x="819" y="2311"/>
                  </a:lnTo>
                  <a:lnTo>
                    <a:pt x="771" y="2297"/>
                  </a:lnTo>
                  <a:lnTo>
                    <a:pt x="721" y="2283"/>
                  </a:lnTo>
                  <a:lnTo>
                    <a:pt x="668" y="2268"/>
                  </a:lnTo>
                  <a:lnTo>
                    <a:pt x="660" y="2266"/>
                  </a:lnTo>
                  <a:lnTo>
                    <a:pt x="653" y="2263"/>
                  </a:lnTo>
                  <a:lnTo>
                    <a:pt x="646" y="2261"/>
                  </a:lnTo>
                  <a:lnTo>
                    <a:pt x="639" y="2256"/>
                  </a:lnTo>
                  <a:lnTo>
                    <a:pt x="632" y="2252"/>
                  </a:lnTo>
                  <a:lnTo>
                    <a:pt x="622" y="2248"/>
                  </a:lnTo>
                  <a:lnTo>
                    <a:pt x="612" y="2247"/>
                  </a:lnTo>
                  <a:lnTo>
                    <a:pt x="601" y="2245"/>
                  </a:lnTo>
                  <a:lnTo>
                    <a:pt x="597" y="2241"/>
                  </a:lnTo>
                  <a:lnTo>
                    <a:pt x="591" y="2237"/>
                  </a:lnTo>
                  <a:lnTo>
                    <a:pt x="586" y="2234"/>
                  </a:lnTo>
                  <a:lnTo>
                    <a:pt x="580" y="2230"/>
                  </a:lnTo>
                  <a:lnTo>
                    <a:pt x="573" y="2229"/>
                  </a:lnTo>
                  <a:lnTo>
                    <a:pt x="568" y="2226"/>
                  </a:lnTo>
                  <a:lnTo>
                    <a:pt x="562" y="2224"/>
                  </a:lnTo>
                  <a:lnTo>
                    <a:pt x="558" y="2224"/>
                  </a:lnTo>
                  <a:lnTo>
                    <a:pt x="533" y="2206"/>
                  </a:lnTo>
                  <a:lnTo>
                    <a:pt x="509" y="2189"/>
                  </a:lnTo>
                  <a:lnTo>
                    <a:pt x="485" y="2171"/>
                  </a:lnTo>
                  <a:lnTo>
                    <a:pt x="463" y="2154"/>
                  </a:lnTo>
                  <a:lnTo>
                    <a:pt x="442" y="2136"/>
                  </a:lnTo>
                  <a:lnTo>
                    <a:pt x="421" y="2118"/>
                  </a:lnTo>
                  <a:lnTo>
                    <a:pt x="402" y="2100"/>
                  </a:lnTo>
                  <a:lnTo>
                    <a:pt x="382" y="2082"/>
                  </a:lnTo>
                  <a:lnTo>
                    <a:pt x="363" y="2064"/>
                  </a:lnTo>
                  <a:lnTo>
                    <a:pt x="346" y="2046"/>
                  </a:lnTo>
                  <a:lnTo>
                    <a:pt x="328" y="2027"/>
                  </a:lnTo>
                  <a:lnTo>
                    <a:pt x="311" y="2008"/>
                  </a:lnTo>
                  <a:lnTo>
                    <a:pt x="296" y="1988"/>
                  </a:lnTo>
                  <a:lnTo>
                    <a:pt x="279" y="1969"/>
                  </a:lnTo>
                  <a:lnTo>
                    <a:pt x="263" y="1949"/>
                  </a:lnTo>
                  <a:lnTo>
                    <a:pt x="250" y="1928"/>
                  </a:lnTo>
                  <a:lnTo>
                    <a:pt x="226" y="1895"/>
                  </a:lnTo>
                  <a:lnTo>
                    <a:pt x="205" y="1860"/>
                  </a:lnTo>
                  <a:lnTo>
                    <a:pt x="185" y="1823"/>
                  </a:lnTo>
                  <a:lnTo>
                    <a:pt x="167" y="1786"/>
                  </a:lnTo>
                  <a:lnTo>
                    <a:pt x="150" y="1747"/>
                  </a:lnTo>
                  <a:lnTo>
                    <a:pt x="135" y="1707"/>
                  </a:lnTo>
                  <a:lnTo>
                    <a:pt x="121" y="1668"/>
                  </a:lnTo>
                  <a:lnTo>
                    <a:pt x="107" y="1628"/>
                  </a:lnTo>
                  <a:lnTo>
                    <a:pt x="96" y="1586"/>
                  </a:lnTo>
                  <a:lnTo>
                    <a:pt x="85" y="1545"/>
                  </a:lnTo>
                  <a:lnTo>
                    <a:pt x="75" y="1505"/>
                  </a:lnTo>
                  <a:lnTo>
                    <a:pt x="65" y="1463"/>
                  </a:lnTo>
                  <a:lnTo>
                    <a:pt x="57" y="1422"/>
                  </a:lnTo>
                  <a:lnTo>
                    <a:pt x="49" y="1382"/>
                  </a:lnTo>
                  <a:lnTo>
                    <a:pt x="40" y="1341"/>
                  </a:lnTo>
                  <a:lnTo>
                    <a:pt x="32" y="1302"/>
                  </a:lnTo>
                  <a:lnTo>
                    <a:pt x="26" y="1274"/>
                  </a:lnTo>
                  <a:lnTo>
                    <a:pt x="22" y="1246"/>
                  </a:lnTo>
                  <a:lnTo>
                    <a:pt x="18" y="1216"/>
                  </a:lnTo>
                  <a:lnTo>
                    <a:pt x="14" y="1185"/>
                  </a:lnTo>
                  <a:lnTo>
                    <a:pt x="9" y="1153"/>
                  </a:lnTo>
                  <a:lnTo>
                    <a:pt x="7" y="1119"/>
                  </a:lnTo>
                  <a:lnTo>
                    <a:pt x="4" y="1086"/>
                  </a:lnTo>
                  <a:lnTo>
                    <a:pt x="1" y="1051"/>
                  </a:lnTo>
                  <a:lnTo>
                    <a:pt x="0" y="1016"/>
                  </a:lnTo>
                  <a:lnTo>
                    <a:pt x="0" y="980"/>
                  </a:lnTo>
                  <a:lnTo>
                    <a:pt x="0" y="945"/>
                  </a:lnTo>
                  <a:lnTo>
                    <a:pt x="0" y="908"/>
                  </a:lnTo>
                  <a:lnTo>
                    <a:pt x="2" y="872"/>
                  </a:lnTo>
                  <a:lnTo>
                    <a:pt x="5" y="836"/>
                  </a:lnTo>
                  <a:lnTo>
                    <a:pt x="8" y="801"/>
                  </a:lnTo>
                  <a:lnTo>
                    <a:pt x="14" y="764"/>
                  </a:lnTo>
                  <a:lnTo>
                    <a:pt x="19" y="730"/>
                  </a:lnTo>
                  <a:lnTo>
                    <a:pt x="26" y="696"/>
                  </a:lnTo>
                  <a:lnTo>
                    <a:pt x="35" y="661"/>
                  </a:lnTo>
                  <a:lnTo>
                    <a:pt x="44" y="629"/>
                  </a:lnTo>
                  <a:lnTo>
                    <a:pt x="56" y="595"/>
                  </a:lnTo>
                  <a:lnTo>
                    <a:pt x="67" y="565"/>
                  </a:lnTo>
                  <a:lnTo>
                    <a:pt x="81" y="535"/>
                  </a:lnTo>
                  <a:lnTo>
                    <a:pt x="96" y="506"/>
                  </a:lnTo>
                  <a:lnTo>
                    <a:pt x="113" y="478"/>
                  </a:lnTo>
                  <a:lnTo>
                    <a:pt x="132" y="453"/>
                  </a:lnTo>
                  <a:lnTo>
                    <a:pt x="152" y="429"/>
                  </a:lnTo>
                  <a:lnTo>
                    <a:pt x="174" y="405"/>
                  </a:lnTo>
                  <a:lnTo>
                    <a:pt x="198" y="386"/>
                  </a:lnTo>
                  <a:lnTo>
                    <a:pt x="223" y="366"/>
                  </a:lnTo>
                  <a:lnTo>
                    <a:pt x="251" y="350"/>
                  </a:lnTo>
                  <a:lnTo>
                    <a:pt x="280" y="336"/>
                  </a:lnTo>
                  <a:lnTo>
                    <a:pt x="314" y="323"/>
                  </a:lnTo>
                  <a:lnTo>
                    <a:pt x="347" y="313"/>
                  </a:lnTo>
                  <a:lnTo>
                    <a:pt x="382" y="305"/>
                  </a:lnTo>
                  <a:lnTo>
                    <a:pt x="417" y="301"/>
                  </a:lnTo>
                  <a:lnTo>
                    <a:pt x="452" y="296"/>
                  </a:lnTo>
                  <a:lnTo>
                    <a:pt x="487" y="295"/>
                  </a:lnTo>
                  <a:lnTo>
                    <a:pt x="522" y="295"/>
                  </a:lnTo>
                  <a:lnTo>
                    <a:pt x="557" y="295"/>
                  </a:lnTo>
                  <a:lnTo>
                    <a:pt x="591" y="296"/>
                  </a:lnTo>
                  <a:lnTo>
                    <a:pt x="626" y="296"/>
                  </a:lnTo>
                  <a:lnTo>
                    <a:pt x="661" y="298"/>
                  </a:lnTo>
                  <a:lnTo>
                    <a:pt x="696" y="296"/>
                  </a:lnTo>
                  <a:lnTo>
                    <a:pt x="731" y="295"/>
                  </a:lnTo>
                  <a:lnTo>
                    <a:pt x="766" y="292"/>
                  </a:lnTo>
                  <a:lnTo>
                    <a:pt x="799" y="288"/>
                  </a:lnTo>
                  <a:lnTo>
                    <a:pt x="833" y="281"/>
                  </a:lnTo>
                  <a:lnTo>
                    <a:pt x="861" y="273"/>
                  </a:lnTo>
                  <a:lnTo>
                    <a:pt x="886" y="262"/>
                  </a:lnTo>
                  <a:lnTo>
                    <a:pt x="910" y="249"/>
                  </a:lnTo>
                  <a:lnTo>
                    <a:pt x="932" y="232"/>
                  </a:lnTo>
                  <a:lnTo>
                    <a:pt x="954" y="214"/>
                  </a:lnTo>
                  <a:lnTo>
                    <a:pt x="977" y="194"/>
                  </a:lnTo>
                  <a:lnTo>
                    <a:pt x="999" y="174"/>
                  </a:lnTo>
                  <a:lnTo>
                    <a:pt x="1023" y="153"/>
                  </a:lnTo>
                  <a:lnTo>
                    <a:pt x="1046" y="132"/>
                  </a:lnTo>
                  <a:lnTo>
                    <a:pt x="1072" y="109"/>
                  </a:lnTo>
                  <a:lnTo>
                    <a:pt x="1099" y="88"/>
                  </a:lnTo>
                  <a:lnTo>
                    <a:pt x="1129" y="69"/>
                  </a:lnTo>
                  <a:lnTo>
                    <a:pt x="1162" y="49"/>
                  </a:lnTo>
                  <a:lnTo>
                    <a:pt x="1199" y="32"/>
                  </a:lnTo>
                  <a:lnTo>
                    <a:pt x="1238" y="17"/>
                  </a:lnTo>
                  <a:lnTo>
                    <a:pt x="1282" y="4"/>
                  </a:lnTo>
                  <a:close/>
                </a:path>
              </a:pathLst>
            </a:custGeom>
            <a:solidFill>
              <a:srgbClr val="FFE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130"/>
            <p:cNvSpPr>
              <a:spLocks/>
            </p:cNvSpPr>
            <p:nvPr/>
          </p:nvSpPr>
          <p:spPr bwMode="auto">
            <a:xfrm>
              <a:off x="3255" y="1514"/>
              <a:ext cx="1113" cy="1152"/>
            </a:xfrm>
            <a:custGeom>
              <a:avLst/>
              <a:gdLst/>
              <a:ahLst/>
              <a:cxnLst>
                <a:cxn ang="0">
                  <a:pos x="1336" y="3"/>
                </a:cxn>
                <a:cxn ang="0">
                  <a:pos x="1440" y="0"/>
                </a:cxn>
                <a:cxn ang="0">
                  <a:pos x="1542" y="6"/>
                </a:cxn>
                <a:cxn ang="0">
                  <a:pos x="1641" y="28"/>
                </a:cxn>
                <a:cxn ang="0">
                  <a:pos x="1732" y="70"/>
                </a:cxn>
                <a:cxn ang="0">
                  <a:pos x="1847" y="144"/>
                </a:cxn>
                <a:cxn ang="0">
                  <a:pos x="1935" y="218"/>
                </a:cxn>
                <a:cxn ang="0">
                  <a:pos x="2007" y="291"/>
                </a:cxn>
                <a:cxn ang="0">
                  <a:pos x="2075" y="382"/>
                </a:cxn>
                <a:cxn ang="0">
                  <a:pos x="2137" y="506"/>
                </a:cxn>
                <a:cxn ang="0">
                  <a:pos x="2180" y="640"/>
                </a:cxn>
                <a:cxn ang="0">
                  <a:pos x="2208" y="774"/>
                </a:cxn>
                <a:cxn ang="0">
                  <a:pos x="2223" y="914"/>
                </a:cxn>
                <a:cxn ang="0">
                  <a:pos x="2226" y="1058"/>
                </a:cxn>
                <a:cxn ang="0">
                  <a:pos x="2216" y="1203"/>
                </a:cxn>
                <a:cxn ang="0">
                  <a:pos x="2194" y="1349"/>
                </a:cxn>
                <a:cxn ang="0">
                  <a:pos x="2159" y="1491"/>
                </a:cxn>
                <a:cxn ang="0">
                  <a:pos x="2110" y="1631"/>
                </a:cxn>
                <a:cxn ang="0">
                  <a:pos x="2060" y="1754"/>
                </a:cxn>
                <a:cxn ang="0">
                  <a:pos x="2013" y="1840"/>
                </a:cxn>
                <a:cxn ang="0">
                  <a:pos x="1954" y="1917"/>
                </a:cxn>
                <a:cxn ang="0">
                  <a:pos x="1868" y="2012"/>
                </a:cxn>
                <a:cxn ang="0">
                  <a:pos x="1754" y="2104"/>
                </a:cxn>
                <a:cxn ang="0">
                  <a:pos x="1634" y="2174"/>
                </a:cxn>
                <a:cxn ang="0">
                  <a:pos x="1524" y="2227"/>
                </a:cxn>
                <a:cxn ang="0">
                  <a:pos x="1447" y="2261"/>
                </a:cxn>
                <a:cxn ang="0">
                  <a:pos x="1246" y="2294"/>
                </a:cxn>
                <a:cxn ang="0">
                  <a:pos x="1054" y="2304"/>
                </a:cxn>
                <a:cxn ang="0">
                  <a:pos x="888" y="2285"/>
                </a:cxn>
                <a:cxn ang="0">
                  <a:pos x="708" y="2238"/>
                </a:cxn>
                <a:cxn ang="0">
                  <a:pos x="634" y="2216"/>
                </a:cxn>
                <a:cxn ang="0">
                  <a:pos x="600" y="2202"/>
                </a:cxn>
                <a:cxn ang="0">
                  <a:pos x="575" y="2190"/>
                </a:cxn>
                <a:cxn ang="0">
                  <a:pos x="551" y="2180"/>
                </a:cxn>
                <a:cxn ang="0">
                  <a:pos x="477" y="2130"/>
                </a:cxn>
                <a:cxn ang="0">
                  <a:pos x="395" y="2060"/>
                </a:cxn>
                <a:cxn ang="0">
                  <a:pos x="323" y="1987"/>
                </a:cxn>
                <a:cxn ang="0">
                  <a:pos x="260" y="1909"/>
                </a:cxn>
                <a:cxn ang="0">
                  <a:pos x="183" y="1786"/>
                </a:cxn>
                <a:cxn ang="0">
                  <a:pos x="120" y="1635"/>
                </a:cxn>
                <a:cxn ang="0">
                  <a:pos x="76" y="1476"/>
                </a:cxn>
                <a:cxn ang="0">
                  <a:pos x="41" y="1316"/>
                </a:cxn>
                <a:cxn ang="0">
                  <a:pos x="18" y="1192"/>
                </a:cxn>
                <a:cxn ang="0">
                  <a:pos x="4" y="1065"/>
                </a:cxn>
                <a:cxn ang="0">
                  <a:pos x="0" y="927"/>
                </a:cxn>
                <a:cxn ang="0">
                  <a:pos x="10" y="786"/>
                </a:cxn>
                <a:cxn ang="0">
                  <a:pos x="35" y="650"/>
                </a:cxn>
                <a:cxn ang="0">
                  <a:pos x="81" y="526"/>
                </a:cxn>
                <a:cxn ang="0">
                  <a:pos x="151" y="421"/>
                </a:cxn>
                <a:cxn ang="0">
                  <a:pos x="249" y="343"/>
                </a:cxn>
                <a:cxn ang="0">
                  <a:pos x="377" y="299"/>
                </a:cxn>
                <a:cxn ang="0">
                  <a:pos x="514" y="290"/>
                </a:cxn>
                <a:cxn ang="0">
                  <a:pos x="651" y="292"/>
                </a:cxn>
                <a:cxn ang="0">
                  <a:pos x="785" y="283"/>
                </a:cxn>
                <a:cxn ang="0">
                  <a:pos x="893" y="244"/>
                </a:cxn>
                <a:cxn ang="0">
                  <a:pos x="980" y="171"/>
                </a:cxn>
                <a:cxn ang="0">
                  <a:pos x="1079" y="87"/>
                </a:cxn>
                <a:cxn ang="0">
                  <a:pos x="1214" y="17"/>
                </a:cxn>
              </a:cxnLst>
              <a:rect l="0" t="0" r="r" b="b"/>
              <a:pathLst>
                <a:path w="2226" h="2304">
                  <a:moveTo>
                    <a:pt x="1258" y="5"/>
                  </a:moveTo>
                  <a:lnTo>
                    <a:pt x="1284" y="5"/>
                  </a:lnTo>
                  <a:lnTo>
                    <a:pt x="1311" y="3"/>
                  </a:lnTo>
                  <a:lnTo>
                    <a:pt x="1336" y="3"/>
                  </a:lnTo>
                  <a:lnTo>
                    <a:pt x="1362" y="2"/>
                  </a:lnTo>
                  <a:lnTo>
                    <a:pt x="1389" y="2"/>
                  </a:lnTo>
                  <a:lnTo>
                    <a:pt x="1414" y="0"/>
                  </a:lnTo>
                  <a:lnTo>
                    <a:pt x="1440" y="0"/>
                  </a:lnTo>
                  <a:lnTo>
                    <a:pt x="1466" y="0"/>
                  </a:lnTo>
                  <a:lnTo>
                    <a:pt x="1492" y="2"/>
                  </a:lnTo>
                  <a:lnTo>
                    <a:pt x="1517" y="3"/>
                  </a:lnTo>
                  <a:lnTo>
                    <a:pt x="1542" y="6"/>
                  </a:lnTo>
                  <a:lnTo>
                    <a:pt x="1567" y="10"/>
                  </a:lnTo>
                  <a:lnTo>
                    <a:pt x="1593" y="14"/>
                  </a:lnTo>
                  <a:lnTo>
                    <a:pt x="1616" y="21"/>
                  </a:lnTo>
                  <a:lnTo>
                    <a:pt x="1641" y="28"/>
                  </a:lnTo>
                  <a:lnTo>
                    <a:pt x="1665" y="38"/>
                  </a:lnTo>
                  <a:lnTo>
                    <a:pt x="1686" y="47"/>
                  </a:lnTo>
                  <a:lnTo>
                    <a:pt x="1708" y="58"/>
                  </a:lnTo>
                  <a:lnTo>
                    <a:pt x="1732" y="70"/>
                  </a:lnTo>
                  <a:lnTo>
                    <a:pt x="1759" y="86"/>
                  </a:lnTo>
                  <a:lnTo>
                    <a:pt x="1785" y="102"/>
                  </a:lnTo>
                  <a:lnTo>
                    <a:pt x="1816" y="122"/>
                  </a:lnTo>
                  <a:lnTo>
                    <a:pt x="1847" y="144"/>
                  </a:lnTo>
                  <a:lnTo>
                    <a:pt x="1881" y="168"/>
                  </a:lnTo>
                  <a:lnTo>
                    <a:pt x="1900" y="185"/>
                  </a:lnTo>
                  <a:lnTo>
                    <a:pt x="1916" y="202"/>
                  </a:lnTo>
                  <a:lnTo>
                    <a:pt x="1935" y="218"/>
                  </a:lnTo>
                  <a:lnTo>
                    <a:pt x="1953" y="235"/>
                  </a:lnTo>
                  <a:lnTo>
                    <a:pt x="1971" y="253"/>
                  </a:lnTo>
                  <a:lnTo>
                    <a:pt x="1989" y="271"/>
                  </a:lnTo>
                  <a:lnTo>
                    <a:pt x="2007" y="291"/>
                  </a:lnTo>
                  <a:lnTo>
                    <a:pt x="2024" y="311"/>
                  </a:lnTo>
                  <a:lnTo>
                    <a:pt x="2042" y="333"/>
                  </a:lnTo>
                  <a:lnTo>
                    <a:pt x="2059" y="355"/>
                  </a:lnTo>
                  <a:lnTo>
                    <a:pt x="2075" y="382"/>
                  </a:lnTo>
                  <a:lnTo>
                    <a:pt x="2091" y="408"/>
                  </a:lnTo>
                  <a:lnTo>
                    <a:pt x="2108" y="438"/>
                  </a:lnTo>
                  <a:lnTo>
                    <a:pt x="2123" y="471"/>
                  </a:lnTo>
                  <a:lnTo>
                    <a:pt x="2137" y="506"/>
                  </a:lnTo>
                  <a:lnTo>
                    <a:pt x="2151" y="544"/>
                  </a:lnTo>
                  <a:lnTo>
                    <a:pt x="2162" y="576"/>
                  </a:lnTo>
                  <a:lnTo>
                    <a:pt x="2170" y="608"/>
                  </a:lnTo>
                  <a:lnTo>
                    <a:pt x="2180" y="640"/>
                  </a:lnTo>
                  <a:lnTo>
                    <a:pt x="2189" y="672"/>
                  </a:lnTo>
                  <a:lnTo>
                    <a:pt x="2196" y="706"/>
                  </a:lnTo>
                  <a:lnTo>
                    <a:pt x="2202" y="741"/>
                  </a:lnTo>
                  <a:lnTo>
                    <a:pt x="2208" y="774"/>
                  </a:lnTo>
                  <a:lnTo>
                    <a:pt x="2214" y="809"/>
                  </a:lnTo>
                  <a:lnTo>
                    <a:pt x="2218" y="844"/>
                  </a:lnTo>
                  <a:lnTo>
                    <a:pt x="2221" y="879"/>
                  </a:lnTo>
                  <a:lnTo>
                    <a:pt x="2223" y="914"/>
                  </a:lnTo>
                  <a:lnTo>
                    <a:pt x="2225" y="950"/>
                  </a:lnTo>
                  <a:lnTo>
                    <a:pt x="2226" y="985"/>
                  </a:lnTo>
                  <a:lnTo>
                    <a:pt x="2226" y="1022"/>
                  </a:lnTo>
                  <a:lnTo>
                    <a:pt x="2226" y="1058"/>
                  </a:lnTo>
                  <a:lnTo>
                    <a:pt x="2225" y="1094"/>
                  </a:lnTo>
                  <a:lnTo>
                    <a:pt x="2223" y="1131"/>
                  </a:lnTo>
                  <a:lnTo>
                    <a:pt x="2221" y="1167"/>
                  </a:lnTo>
                  <a:lnTo>
                    <a:pt x="2216" y="1203"/>
                  </a:lnTo>
                  <a:lnTo>
                    <a:pt x="2212" y="1240"/>
                  </a:lnTo>
                  <a:lnTo>
                    <a:pt x="2207" y="1276"/>
                  </a:lnTo>
                  <a:lnTo>
                    <a:pt x="2201" y="1312"/>
                  </a:lnTo>
                  <a:lnTo>
                    <a:pt x="2194" y="1349"/>
                  </a:lnTo>
                  <a:lnTo>
                    <a:pt x="2187" y="1384"/>
                  </a:lnTo>
                  <a:lnTo>
                    <a:pt x="2179" y="1420"/>
                  </a:lnTo>
                  <a:lnTo>
                    <a:pt x="2169" y="1456"/>
                  </a:lnTo>
                  <a:lnTo>
                    <a:pt x="2159" y="1491"/>
                  </a:lnTo>
                  <a:lnTo>
                    <a:pt x="2148" y="1526"/>
                  </a:lnTo>
                  <a:lnTo>
                    <a:pt x="2137" y="1561"/>
                  </a:lnTo>
                  <a:lnTo>
                    <a:pt x="2124" y="1596"/>
                  </a:lnTo>
                  <a:lnTo>
                    <a:pt x="2110" y="1631"/>
                  </a:lnTo>
                  <a:lnTo>
                    <a:pt x="2096" y="1664"/>
                  </a:lnTo>
                  <a:lnTo>
                    <a:pt x="2084" y="1698"/>
                  </a:lnTo>
                  <a:lnTo>
                    <a:pt x="2071" y="1727"/>
                  </a:lnTo>
                  <a:lnTo>
                    <a:pt x="2060" y="1754"/>
                  </a:lnTo>
                  <a:lnTo>
                    <a:pt x="2049" y="1779"/>
                  </a:lnTo>
                  <a:lnTo>
                    <a:pt x="2036" y="1801"/>
                  </a:lnTo>
                  <a:lnTo>
                    <a:pt x="2025" y="1821"/>
                  </a:lnTo>
                  <a:lnTo>
                    <a:pt x="2013" y="1840"/>
                  </a:lnTo>
                  <a:lnTo>
                    <a:pt x="2000" y="1860"/>
                  </a:lnTo>
                  <a:lnTo>
                    <a:pt x="1986" y="1878"/>
                  </a:lnTo>
                  <a:lnTo>
                    <a:pt x="1971" y="1898"/>
                  </a:lnTo>
                  <a:lnTo>
                    <a:pt x="1954" y="1917"/>
                  </a:lnTo>
                  <a:lnTo>
                    <a:pt x="1936" y="1938"/>
                  </a:lnTo>
                  <a:lnTo>
                    <a:pt x="1916" y="1960"/>
                  </a:lnTo>
                  <a:lnTo>
                    <a:pt x="1893" y="1986"/>
                  </a:lnTo>
                  <a:lnTo>
                    <a:pt x="1868" y="2012"/>
                  </a:lnTo>
                  <a:lnTo>
                    <a:pt x="1840" y="2043"/>
                  </a:lnTo>
                  <a:lnTo>
                    <a:pt x="1812" y="2064"/>
                  </a:lnTo>
                  <a:lnTo>
                    <a:pt x="1784" y="2085"/>
                  </a:lnTo>
                  <a:lnTo>
                    <a:pt x="1754" y="2104"/>
                  </a:lnTo>
                  <a:lnTo>
                    <a:pt x="1724" y="2123"/>
                  </a:lnTo>
                  <a:lnTo>
                    <a:pt x="1694" y="2141"/>
                  </a:lnTo>
                  <a:lnTo>
                    <a:pt x="1664" y="2157"/>
                  </a:lnTo>
                  <a:lnTo>
                    <a:pt x="1634" y="2174"/>
                  </a:lnTo>
                  <a:lnTo>
                    <a:pt x="1605" y="2188"/>
                  </a:lnTo>
                  <a:lnTo>
                    <a:pt x="1577" y="2202"/>
                  </a:lnTo>
                  <a:lnTo>
                    <a:pt x="1549" y="2215"/>
                  </a:lnTo>
                  <a:lnTo>
                    <a:pt x="1524" y="2227"/>
                  </a:lnTo>
                  <a:lnTo>
                    <a:pt x="1502" y="2237"/>
                  </a:lnTo>
                  <a:lnTo>
                    <a:pt x="1481" y="2247"/>
                  </a:lnTo>
                  <a:lnTo>
                    <a:pt x="1463" y="2254"/>
                  </a:lnTo>
                  <a:lnTo>
                    <a:pt x="1447" y="2261"/>
                  </a:lnTo>
                  <a:lnTo>
                    <a:pt x="1435" y="2266"/>
                  </a:lnTo>
                  <a:lnTo>
                    <a:pt x="1367" y="2278"/>
                  </a:lnTo>
                  <a:lnTo>
                    <a:pt x="1304" y="2287"/>
                  </a:lnTo>
                  <a:lnTo>
                    <a:pt x="1246" y="2294"/>
                  </a:lnTo>
                  <a:lnTo>
                    <a:pt x="1193" y="2300"/>
                  </a:lnTo>
                  <a:lnTo>
                    <a:pt x="1145" y="2303"/>
                  </a:lnTo>
                  <a:lnTo>
                    <a:pt x="1097" y="2304"/>
                  </a:lnTo>
                  <a:lnTo>
                    <a:pt x="1054" y="2304"/>
                  </a:lnTo>
                  <a:lnTo>
                    <a:pt x="1012" y="2301"/>
                  </a:lnTo>
                  <a:lnTo>
                    <a:pt x="970" y="2299"/>
                  </a:lnTo>
                  <a:lnTo>
                    <a:pt x="930" y="2292"/>
                  </a:lnTo>
                  <a:lnTo>
                    <a:pt x="888" y="2285"/>
                  </a:lnTo>
                  <a:lnTo>
                    <a:pt x="846" y="2276"/>
                  </a:lnTo>
                  <a:lnTo>
                    <a:pt x="803" y="2265"/>
                  </a:lnTo>
                  <a:lnTo>
                    <a:pt x="757" y="2252"/>
                  </a:lnTo>
                  <a:lnTo>
                    <a:pt x="708" y="2238"/>
                  </a:lnTo>
                  <a:lnTo>
                    <a:pt x="656" y="2223"/>
                  </a:lnTo>
                  <a:lnTo>
                    <a:pt x="648" y="2222"/>
                  </a:lnTo>
                  <a:lnTo>
                    <a:pt x="641" y="2219"/>
                  </a:lnTo>
                  <a:lnTo>
                    <a:pt x="634" y="2216"/>
                  </a:lnTo>
                  <a:lnTo>
                    <a:pt x="627" y="2212"/>
                  </a:lnTo>
                  <a:lnTo>
                    <a:pt x="620" y="2208"/>
                  </a:lnTo>
                  <a:lnTo>
                    <a:pt x="610" y="2204"/>
                  </a:lnTo>
                  <a:lnTo>
                    <a:pt x="600" y="2202"/>
                  </a:lnTo>
                  <a:lnTo>
                    <a:pt x="589" y="2201"/>
                  </a:lnTo>
                  <a:lnTo>
                    <a:pt x="585" y="2197"/>
                  </a:lnTo>
                  <a:lnTo>
                    <a:pt x="579" y="2194"/>
                  </a:lnTo>
                  <a:lnTo>
                    <a:pt x="575" y="2190"/>
                  </a:lnTo>
                  <a:lnTo>
                    <a:pt x="568" y="2187"/>
                  </a:lnTo>
                  <a:lnTo>
                    <a:pt x="563" y="2184"/>
                  </a:lnTo>
                  <a:lnTo>
                    <a:pt x="557" y="2181"/>
                  </a:lnTo>
                  <a:lnTo>
                    <a:pt x="551" y="2180"/>
                  </a:lnTo>
                  <a:lnTo>
                    <a:pt x="547" y="2180"/>
                  </a:lnTo>
                  <a:lnTo>
                    <a:pt x="524" y="2163"/>
                  </a:lnTo>
                  <a:lnTo>
                    <a:pt x="500" y="2146"/>
                  </a:lnTo>
                  <a:lnTo>
                    <a:pt x="477" y="2130"/>
                  </a:lnTo>
                  <a:lnTo>
                    <a:pt x="455" y="2111"/>
                  </a:lnTo>
                  <a:lnTo>
                    <a:pt x="434" y="2095"/>
                  </a:lnTo>
                  <a:lnTo>
                    <a:pt x="415" y="2078"/>
                  </a:lnTo>
                  <a:lnTo>
                    <a:pt x="395" y="2060"/>
                  </a:lnTo>
                  <a:lnTo>
                    <a:pt x="376" y="2042"/>
                  </a:lnTo>
                  <a:lnTo>
                    <a:pt x="357" y="2023"/>
                  </a:lnTo>
                  <a:lnTo>
                    <a:pt x="339" y="2005"/>
                  </a:lnTo>
                  <a:lnTo>
                    <a:pt x="323" y="1987"/>
                  </a:lnTo>
                  <a:lnTo>
                    <a:pt x="306" y="1967"/>
                  </a:lnTo>
                  <a:lnTo>
                    <a:pt x="290" y="1949"/>
                  </a:lnTo>
                  <a:lnTo>
                    <a:pt x="275" y="1930"/>
                  </a:lnTo>
                  <a:lnTo>
                    <a:pt x="260" y="1909"/>
                  </a:lnTo>
                  <a:lnTo>
                    <a:pt x="246" y="1889"/>
                  </a:lnTo>
                  <a:lnTo>
                    <a:pt x="223" y="1856"/>
                  </a:lnTo>
                  <a:lnTo>
                    <a:pt x="203" y="1822"/>
                  </a:lnTo>
                  <a:lnTo>
                    <a:pt x="183" y="1786"/>
                  </a:lnTo>
                  <a:lnTo>
                    <a:pt x="165" y="1750"/>
                  </a:lnTo>
                  <a:lnTo>
                    <a:pt x="148" y="1712"/>
                  </a:lnTo>
                  <a:lnTo>
                    <a:pt x="134" y="1674"/>
                  </a:lnTo>
                  <a:lnTo>
                    <a:pt x="120" y="1635"/>
                  </a:lnTo>
                  <a:lnTo>
                    <a:pt x="108" y="1596"/>
                  </a:lnTo>
                  <a:lnTo>
                    <a:pt x="96" y="1555"/>
                  </a:lnTo>
                  <a:lnTo>
                    <a:pt x="85" y="1515"/>
                  </a:lnTo>
                  <a:lnTo>
                    <a:pt x="76" y="1476"/>
                  </a:lnTo>
                  <a:lnTo>
                    <a:pt x="66" y="1435"/>
                  </a:lnTo>
                  <a:lnTo>
                    <a:pt x="57" y="1395"/>
                  </a:lnTo>
                  <a:lnTo>
                    <a:pt x="49" y="1356"/>
                  </a:lnTo>
                  <a:lnTo>
                    <a:pt x="41" y="1316"/>
                  </a:lnTo>
                  <a:lnTo>
                    <a:pt x="32" y="1277"/>
                  </a:lnTo>
                  <a:lnTo>
                    <a:pt x="27" y="1251"/>
                  </a:lnTo>
                  <a:lnTo>
                    <a:pt x="23" y="1223"/>
                  </a:lnTo>
                  <a:lnTo>
                    <a:pt x="18" y="1192"/>
                  </a:lnTo>
                  <a:lnTo>
                    <a:pt x="14" y="1163"/>
                  </a:lnTo>
                  <a:lnTo>
                    <a:pt x="10" y="1131"/>
                  </a:lnTo>
                  <a:lnTo>
                    <a:pt x="7" y="1099"/>
                  </a:lnTo>
                  <a:lnTo>
                    <a:pt x="4" y="1065"/>
                  </a:lnTo>
                  <a:lnTo>
                    <a:pt x="3" y="1031"/>
                  </a:lnTo>
                  <a:lnTo>
                    <a:pt x="2" y="997"/>
                  </a:lnTo>
                  <a:lnTo>
                    <a:pt x="0" y="962"/>
                  </a:lnTo>
                  <a:lnTo>
                    <a:pt x="0" y="927"/>
                  </a:lnTo>
                  <a:lnTo>
                    <a:pt x="2" y="892"/>
                  </a:lnTo>
                  <a:lnTo>
                    <a:pt x="3" y="857"/>
                  </a:lnTo>
                  <a:lnTo>
                    <a:pt x="6" y="821"/>
                  </a:lnTo>
                  <a:lnTo>
                    <a:pt x="10" y="786"/>
                  </a:lnTo>
                  <a:lnTo>
                    <a:pt x="14" y="751"/>
                  </a:lnTo>
                  <a:lnTo>
                    <a:pt x="20" y="717"/>
                  </a:lnTo>
                  <a:lnTo>
                    <a:pt x="27" y="684"/>
                  </a:lnTo>
                  <a:lnTo>
                    <a:pt x="35" y="650"/>
                  </a:lnTo>
                  <a:lnTo>
                    <a:pt x="45" y="617"/>
                  </a:lnTo>
                  <a:lnTo>
                    <a:pt x="56" y="586"/>
                  </a:lnTo>
                  <a:lnTo>
                    <a:pt x="67" y="555"/>
                  </a:lnTo>
                  <a:lnTo>
                    <a:pt x="81" y="526"/>
                  </a:lnTo>
                  <a:lnTo>
                    <a:pt x="96" y="498"/>
                  </a:lnTo>
                  <a:lnTo>
                    <a:pt x="113" y="470"/>
                  </a:lnTo>
                  <a:lnTo>
                    <a:pt x="131" y="445"/>
                  </a:lnTo>
                  <a:lnTo>
                    <a:pt x="151" y="421"/>
                  </a:lnTo>
                  <a:lnTo>
                    <a:pt x="173" y="399"/>
                  </a:lnTo>
                  <a:lnTo>
                    <a:pt x="197" y="378"/>
                  </a:lnTo>
                  <a:lnTo>
                    <a:pt x="222" y="359"/>
                  </a:lnTo>
                  <a:lnTo>
                    <a:pt x="249" y="343"/>
                  </a:lnTo>
                  <a:lnTo>
                    <a:pt x="278" y="329"/>
                  </a:lnTo>
                  <a:lnTo>
                    <a:pt x="310" y="316"/>
                  </a:lnTo>
                  <a:lnTo>
                    <a:pt x="344" y="306"/>
                  </a:lnTo>
                  <a:lnTo>
                    <a:pt x="377" y="299"/>
                  </a:lnTo>
                  <a:lnTo>
                    <a:pt x="411" y="295"/>
                  </a:lnTo>
                  <a:lnTo>
                    <a:pt x="445" y="292"/>
                  </a:lnTo>
                  <a:lnTo>
                    <a:pt x="479" y="290"/>
                  </a:lnTo>
                  <a:lnTo>
                    <a:pt x="514" y="290"/>
                  </a:lnTo>
                  <a:lnTo>
                    <a:pt x="547" y="290"/>
                  </a:lnTo>
                  <a:lnTo>
                    <a:pt x="582" y="291"/>
                  </a:lnTo>
                  <a:lnTo>
                    <a:pt x="616" y="291"/>
                  </a:lnTo>
                  <a:lnTo>
                    <a:pt x="651" y="292"/>
                  </a:lnTo>
                  <a:lnTo>
                    <a:pt x="684" y="291"/>
                  </a:lnTo>
                  <a:lnTo>
                    <a:pt x="718" y="290"/>
                  </a:lnTo>
                  <a:lnTo>
                    <a:pt x="752" y="287"/>
                  </a:lnTo>
                  <a:lnTo>
                    <a:pt x="785" y="283"/>
                  </a:lnTo>
                  <a:lnTo>
                    <a:pt x="818" y="276"/>
                  </a:lnTo>
                  <a:lnTo>
                    <a:pt x="845" y="269"/>
                  </a:lnTo>
                  <a:lnTo>
                    <a:pt x="870" y="258"/>
                  </a:lnTo>
                  <a:lnTo>
                    <a:pt x="893" y="244"/>
                  </a:lnTo>
                  <a:lnTo>
                    <a:pt x="916" y="228"/>
                  </a:lnTo>
                  <a:lnTo>
                    <a:pt x="937" y="210"/>
                  </a:lnTo>
                  <a:lnTo>
                    <a:pt x="959" y="192"/>
                  </a:lnTo>
                  <a:lnTo>
                    <a:pt x="980" y="171"/>
                  </a:lnTo>
                  <a:lnTo>
                    <a:pt x="1002" y="150"/>
                  </a:lnTo>
                  <a:lnTo>
                    <a:pt x="1026" y="129"/>
                  </a:lnTo>
                  <a:lnTo>
                    <a:pt x="1051" y="108"/>
                  </a:lnTo>
                  <a:lnTo>
                    <a:pt x="1079" y="87"/>
                  </a:lnTo>
                  <a:lnTo>
                    <a:pt x="1108" y="68"/>
                  </a:lnTo>
                  <a:lnTo>
                    <a:pt x="1140" y="49"/>
                  </a:lnTo>
                  <a:lnTo>
                    <a:pt x="1175" y="33"/>
                  </a:lnTo>
                  <a:lnTo>
                    <a:pt x="1214" y="17"/>
                  </a:lnTo>
                  <a:lnTo>
                    <a:pt x="1258" y="5"/>
                  </a:lnTo>
                  <a:close/>
                </a:path>
              </a:pathLst>
            </a:custGeom>
            <a:solidFill>
              <a:srgbClr val="FFE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131"/>
            <p:cNvSpPr>
              <a:spLocks/>
            </p:cNvSpPr>
            <p:nvPr/>
          </p:nvSpPr>
          <p:spPr bwMode="auto">
            <a:xfrm>
              <a:off x="3273" y="1520"/>
              <a:ext cx="1090" cy="1128"/>
            </a:xfrm>
            <a:custGeom>
              <a:avLst/>
              <a:gdLst/>
              <a:ahLst/>
              <a:cxnLst>
                <a:cxn ang="0">
                  <a:pos x="1308" y="3"/>
                </a:cxn>
                <a:cxn ang="0">
                  <a:pos x="1410" y="0"/>
                </a:cxn>
                <a:cxn ang="0">
                  <a:pos x="1510" y="6"/>
                </a:cxn>
                <a:cxn ang="0">
                  <a:pos x="1606" y="27"/>
                </a:cxn>
                <a:cxn ang="0">
                  <a:pos x="1696" y="68"/>
                </a:cxn>
                <a:cxn ang="0">
                  <a:pos x="1807" y="140"/>
                </a:cxn>
                <a:cxn ang="0">
                  <a:pos x="1894" y="214"/>
                </a:cxn>
                <a:cxn ang="0">
                  <a:pos x="1964" y="284"/>
                </a:cxn>
                <a:cxn ang="0">
                  <a:pos x="2031" y="373"/>
                </a:cxn>
                <a:cxn ang="0">
                  <a:pos x="2092" y="495"/>
                </a:cxn>
                <a:cxn ang="0">
                  <a:pos x="2135" y="627"/>
                </a:cxn>
                <a:cxn ang="0">
                  <a:pos x="2163" y="759"/>
                </a:cxn>
                <a:cxn ang="0">
                  <a:pos x="2179" y="896"/>
                </a:cxn>
                <a:cxn ang="0">
                  <a:pos x="2181" y="1037"/>
                </a:cxn>
                <a:cxn ang="0">
                  <a:pos x="2172" y="1179"/>
                </a:cxn>
                <a:cxn ang="0">
                  <a:pos x="2149" y="1320"/>
                </a:cxn>
                <a:cxn ang="0">
                  <a:pos x="2116" y="1460"/>
                </a:cxn>
                <a:cxn ang="0">
                  <a:pos x="2068" y="1595"/>
                </a:cxn>
                <a:cxn ang="0">
                  <a:pos x="2018" y="1717"/>
                </a:cxn>
                <a:cxn ang="0">
                  <a:pos x="1972" y="1802"/>
                </a:cxn>
                <a:cxn ang="0">
                  <a:pos x="1915" y="1878"/>
                </a:cxn>
                <a:cxn ang="0">
                  <a:pos x="1830" y="1971"/>
                </a:cxn>
                <a:cxn ang="0">
                  <a:pos x="1718" y="2061"/>
                </a:cxn>
                <a:cxn ang="0">
                  <a:pos x="1599" y="2128"/>
                </a:cxn>
                <a:cxn ang="0">
                  <a:pos x="1493" y="2179"/>
                </a:cxn>
                <a:cxn ang="0">
                  <a:pos x="1417" y="2212"/>
                </a:cxn>
                <a:cxn ang="0">
                  <a:pos x="1223" y="2245"/>
                </a:cxn>
                <a:cxn ang="0">
                  <a:pos x="1033" y="2255"/>
                </a:cxn>
                <a:cxn ang="0">
                  <a:pos x="870" y="2237"/>
                </a:cxn>
                <a:cxn ang="0">
                  <a:pos x="692" y="2191"/>
                </a:cxn>
                <a:cxn ang="0">
                  <a:pos x="620" y="2168"/>
                </a:cxn>
                <a:cxn ang="0">
                  <a:pos x="589" y="2156"/>
                </a:cxn>
                <a:cxn ang="0">
                  <a:pos x="563" y="2143"/>
                </a:cxn>
                <a:cxn ang="0">
                  <a:pos x="540" y="2133"/>
                </a:cxn>
                <a:cxn ang="0">
                  <a:pos x="468" y="2083"/>
                </a:cxn>
                <a:cxn ang="0">
                  <a:pos x="387" y="2016"/>
                </a:cxn>
                <a:cxn ang="0">
                  <a:pos x="317" y="1945"/>
                </a:cxn>
                <a:cxn ang="0">
                  <a:pos x="255" y="1869"/>
                </a:cxn>
                <a:cxn ang="0">
                  <a:pos x="179" y="1749"/>
                </a:cxn>
                <a:cxn ang="0">
                  <a:pos x="117" y="1600"/>
                </a:cxn>
                <a:cxn ang="0">
                  <a:pos x="74" y="1443"/>
                </a:cxn>
                <a:cxn ang="0">
                  <a:pos x="39" y="1288"/>
                </a:cxn>
                <a:cxn ang="0">
                  <a:pos x="18" y="1168"/>
                </a:cxn>
                <a:cxn ang="0">
                  <a:pos x="4" y="1042"/>
                </a:cxn>
                <a:cxn ang="0">
                  <a:pos x="0" y="907"/>
                </a:cxn>
                <a:cxn ang="0">
                  <a:pos x="10" y="768"/>
                </a:cxn>
                <a:cxn ang="0">
                  <a:pos x="35" y="634"/>
                </a:cxn>
                <a:cxn ang="0">
                  <a:pos x="80" y="513"/>
                </a:cxn>
                <a:cxn ang="0">
                  <a:pos x="148" y="411"/>
                </a:cxn>
                <a:cxn ang="0">
                  <a:pos x="243" y="334"/>
                </a:cxn>
                <a:cxn ang="0">
                  <a:pos x="369" y="292"/>
                </a:cxn>
                <a:cxn ang="0">
                  <a:pos x="501" y="282"/>
                </a:cxn>
                <a:cxn ang="0">
                  <a:pos x="636" y="285"/>
                </a:cxn>
                <a:cxn ang="0">
                  <a:pos x="768" y="277"/>
                </a:cxn>
                <a:cxn ang="0">
                  <a:pos x="874" y="238"/>
                </a:cxn>
                <a:cxn ang="0">
                  <a:pos x="960" y="166"/>
                </a:cxn>
                <a:cxn ang="0">
                  <a:pos x="1057" y="84"/>
                </a:cxn>
                <a:cxn ang="0">
                  <a:pos x="1189" y="17"/>
                </a:cxn>
              </a:cxnLst>
              <a:rect l="0" t="0" r="r" b="b"/>
              <a:pathLst>
                <a:path w="2181" h="2256">
                  <a:moveTo>
                    <a:pt x="1231" y="4"/>
                  </a:moveTo>
                  <a:lnTo>
                    <a:pt x="1258" y="4"/>
                  </a:lnTo>
                  <a:lnTo>
                    <a:pt x="1283" y="3"/>
                  </a:lnTo>
                  <a:lnTo>
                    <a:pt x="1308" y="3"/>
                  </a:lnTo>
                  <a:lnTo>
                    <a:pt x="1334" y="1"/>
                  </a:lnTo>
                  <a:lnTo>
                    <a:pt x="1359" y="1"/>
                  </a:lnTo>
                  <a:lnTo>
                    <a:pt x="1385" y="0"/>
                  </a:lnTo>
                  <a:lnTo>
                    <a:pt x="1410" y="0"/>
                  </a:lnTo>
                  <a:lnTo>
                    <a:pt x="1435" y="0"/>
                  </a:lnTo>
                  <a:lnTo>
                    <a:pt x="1460" y="1"/>
                  </a:lnTo>
                  <a:lnTo>
                    <a:pt x="1485" y="3"/>
                  </a:lnTo>
                  <a:lnTo>
                    <a:pt x="1510" y="6"/>
                  </a:lnTo>
                  <a:lnTo>
                    <a:pt x="1534" y="8"/>
                  </a:lnTo>
                  <a:lnTo>
                    <a:pt x="1559" y="13"/>
                  </a:lnTo>
                  <a:lnTo>
                    <a:pt x="1583" y="18"/>
                  </a:lnTo>
                  <a:lnTo>
                    <a:pt x="1606" y="27"/>
                  </a:lnTo>
                  <a:lnTo>
                    <a:pt x="1630" y="35"/>
                  </a:lnTo>
                  <a:lnTo>
                    <a:pt x="1651" y="45"/>
                  </a:lnTo>
                  <a:lnTo>
                    <a:pt x="1672" y="56"/>
                  </a:lnTo>
                  <a:lnTo>
                    <a:pt x="1696" y="68"/>
                  </a:lnTo>
                  <a:lnTo>
                    <a:pt x="1721" y="84"/>
                  </a:lnTo>
                  <a:lnTo>
                    <a:pt x="1749" y="101"/>
                  </a:lnTo>
                  <a:lnTo>
                    <a:pt x="1777" y="119"/>
                  </a:lnTo>
                  <a:lnTo>
                    <a:pt x="1807" y="140"/>
                  </a:lnTo>
                  <a:lnTo>
                    <a:pt x="1841" y="163"/>
                  </a:lnTo>
                  <a:lnTo>
                    <a:pt x="1859" y="180"/>
                  </a:lnTo>
                  <a:lnTo>
                    <a:pt x="1876" y="197"/>
                  </a:lnTo>
                  <a:lnTo>
                    <a:pt x="1894" y="214"/>
                  </a:lnTo>
                  <a:lnTo>
                    <a:pt x="1912" y="231"/>
                  </a:lnTo>
                  <a:lnTo>
                    <a:pt x="1929" y="247"/>
                  </a:lnTo>
                  <a:lnTo>
                    <a:pt x="1947" y="265"/>
                  </a:lnTo>
                  <a:lnTo>
                    <a:pt x="1964" y="284"/>
                  </a:lnTo>
                  <a:lnTo>
                    <a:pt x="1982" y="303"/>
                  </a:lnTo>
                  <a:lnTo>
                    <a:pt x="1999" y="326"/>
                  </a:lnTo>
                  <a:lnTo>
                    <a:pt x="2015" y="348"/>
                  </a:lnTo>
                  <a:lnTo>
                    <a:pt x="2031" y="373"/>
                  </a:lnTo>
                  <a:lnTo>
                    <a:pt x="2047" y="400"/>
                  </a:lnTo>
                  <a:lnTo>
                    <a:pt x="2063" y="429"/>
                  </a:lnTo>
                  <a:lnTo>
                    <a:pt x="2078" y="460"/>
                  </a:lnTo>
                  <a:lnTo>
                    <a:pt x="2092" y="495"/>
                  </a:lnTo>
                  <a:lnTo>
                    <a:pt x="2106" y="532"/>
                  </a:lnTo>
                  <a:lnTo>
                    <a:pt x="2117" y="563"/>
                  </a:lnTo>
                  <a:lnTo>
                    <a:pt x="2126" y="595"/>
                  </a:lnTo>
                  <a:lnTo>
                    <a:pt x="2135" y="627"/>
                  </a:lnTo>
                  <a:lnTo>
                    <a:pt x="2144" y="659"/>
                  </a:lnTo>
                  <a:lnTo>
                    <a:pt x="2151" y="692"/>
                  </a:lnTo>
                  <a:lnTo>
                    <a:pt x="2158" y="725"/>
                  </a:lnTo>
                  <a:lnTo>
                    <a:pt x="2163" y="759"/>
                  </a:lnTo>
                  <a:lnTo>
                    <a:pt x="2167" y="792"/>
                  </a:lnTo>
                  <a:lnTo>
                    <a:pt x="2172" y="827"/>
                  </a:lnTo>
                  <a:lnTo>
                    <a:pt x="2176" y="862"/>
                  </a:lnTo>
                  <a:lnTo>
                    <a:pt x="2179" y="896"/>
                  </a:lnTo>
                  <a:lnTo>
                    <a:pt x="2180" y="930"/>
                  </a:lnTo>
                  <a:lnTo>
                    <a:pt x="2181" y="967"/>
                  </a:lnTo>
                  <a:lnTo>
                    <a:pt x="2181" y="1002"/>
                  </a:lnTo>
                  <a:lnTo>
                    <a:pt x="2181" y="1037"/>
                  </a:lnTo>
                  <a:lnTo>
                    <a:pt x="2180" y="1072"/>
                  </a:lnTo>
                  <a:lnTo>
                    <a:pt x="2179" y="1108"/>
                  </a:lnTo>
                  <a:lnTo>
                    <a:pt x="2176" y="1143"/>
                  </a:lnTo>
                  <a:lnTo>
                    <a:pt x="2172" y="1179"/>
                  </a:lnTo>
                  <a:lnTo>
                    <a:pt x="2167" y="1214"/>
                  </a:lnTo>
                  <a:lnTo>
                    <a:pt x="2162" y="1250"/>
                  </a:lnTo>
                  <a:lnTo>
                    <a:pt x="2156" y="1285"/>
                  </a:lnTo>
                  <a:lnTo>
                    <a:pt x="2149" y="1320"/>
                  </a:lnTo>
                  <a:lnTo>
                    <a:pt x="2142" y="1355"/>
                  </a:lnTo>
                  <a:lnTo>
                    <a:pt x="2134" y="1391"/>
                  </a:lnTo>
                  <a:lnTo>
                    <a:pt x="2126" y="1425"/>
                  </a:lnTo>
                  <a:lnTo>
                    <a:pt x="2116" y="1460"/>
                  </a:lnTo>
                  <a:lnTo>
                    <a:pt x="2105" y="1495"/>
                  </a:lnTo>
                  <a:lnTo>
                    <a:pt x="2094" y="1528"/>
                  </a:lnTo>
                  <a:lnTo>
                    <a:pt x="2081" y="1562"/>
                  </a:lnTo>
                  <a:lnTo>
                    <a:pt x="2068" y="1595"/>
                  </a:lnTo>
                  <a:lnTo>
                    <a:pt x="2054" y="1629"/>
                  </a:lnTo>
                  <a:lnTo>
                    <a:pt x="2042" y="1661"/>
                  </a:lnTo>
                  <a:lnTo>
                    <a:pt x="2029" y="1690"/>
                  </a:lnTo>
                  <a:lnTo>
                    <a:pt x="2018" y="1717"/>
                  </a:lnTo>
                  <a:lnTo>
                    <a:pt x="2007" y="1741"/>
                  </a:lnTo>
                  <a:lnTo>
                    <a:pt x="1996" y="1763"/>
                  </a:lnTo>
                  <a:lnTo>
                    <a:pt x="1985" y="1783"/>
                  </a:lnTo>
                  <a:lnTo>
                    <a:pt x="1972" y="1802"/>
                  </a:lnTo>
                  <a:lnTo>
                    <a:pt x="1960" y="1820"/>
                  </a:lnTo>
                  <a:lnTo>
                    <a:pt x="1946" y="1839"/>
                  </a:lnTo>
                  <a:lnTo>
                    <a:pt x="1932" y="1858"/>
                  </a:lnTo>
                  <a:lnTo>
                    <a:pt x="1915" y="1878"/>
                  </a:lnTo>
                  <a:lnTo>
                    <a:pt x="1897" y="1897"/>
                  </a:lnTo>
                  <a:lnTo>
                    <a:pt x="1877" y="1920"/>
                  </a:lnTo>
                  <a:lnTo>
                    <a:pt x="1855" y="1943"/>
                  </a:lnTo>
                  <a:lnTo>
                    <a:pt x="1830" y="1971"/>
                  </a:lnTo>
                  <a:lnTo>
                    <a:pt x="1802" y="2001"/>
                  </a:lnTo>
                  <a:lnTo>
                    <a:pt x="1775" y="2022"/>
                  </a:lnTo>
                  <a:lnTo>
                    <a:pt x="1747" y="2041"/>
                  </a:lnTo>
                  <a:lnTo>
                    <a:pt x="1718" y="2061"/>
                  </a:lnTo>
                  <a:lnTo>
                    <a:pt x="1689" y="2079"/>
                  </a:lnTo>
                  <a:lnTo>
                    <a:pt x="1658" y="2096"/>
                  </a:lnTo>
                  <a:lnTo>
                    <a:pt x="1629" y="2112"/>
                  </a:lnTo>
                  <a:lnTo>
                    <a:pt x="1599" y="2128"/>
                  </a:lnTo>
                  <a:lnTo>
                    <a:pt x="1572" y="2142"/>
                  </a:lnTo>
                  <a:lnTo>
                    <a:pt x="1544" y="2156"/>
                  </a:lnTo>
                  <a:lnTo>
                    <a:pt x="1517" y="2168"/>
                  </a:lnTo>
                  <a:lnTo>
                    <a:pt x="1493" y="2179"/>
                  </a:lnTo>
                  <a:lnTo>
                    <a:pt x="1470" y="2189"/>
                  </a:lnTo>
                  <a:lnTo>
                    <a:pt x="1450" y="2198"/>
                  </a:lnTo>
                  <a:lnTo>
                    <a:pt x="1432" y="2206"/>
                  </a:lnTo>
                  <a:lnTo>
                    <a:pt x="1417" y="2212"/>
                  </a:lnTo>
                  <a:lnTo>
                    <a:pt x="1405" y="2217"/>
                  </a:lnTo>
                  <a:lnTo>
                    <a:pt x="1338" y="2228"/>
                  </a:lnTo>
                  <a:lnTo>
                    <a:pt x="1278" y="2238"/>
                  </a:lnTo>
                  <a:lnTo>
                    <a:pt x="1223" y="2245"/>
                  </a:lnTo>
                  <a:lnTo>
                    <a:pt x="1170" y="2251"/>
                  </a:lnTo>
                  <a:lnTo>
                    <a:pt x="1122" y="2255"/>
                  </a:lnTo>
                  <a:lnTo>
                    <a:pt x="1076" y="2256"/>
                  </a:lnTo>
                  <a:lnTo>
                    <a:pt x="1033" y="2255"/>
                  </a:lnTo>
                  <a:lnTo>
                    <a:pt x="991" y="2253"/>
                  </a:lnTo>
                  <a:lnTo>
                    <a:pt x="950" y="2249"/>
                  </a:lnTo>
                  <a:lnTo>
                    <a:pt x="910" y="2244"/>
                  </a:lnTo>
                  <a:lnTo>
                    <a:pt x="870" y="2237"/>
                  </a:lnTo>
                  <a:lnTo>
                    <a:pt x="828" y="2227"/>
                  </a:lnTo>
                  <a:lnTo>
                    <a:pt x="786" y="2217"/>
                  </a:lnTo>
                  <a:lnTo>
                    <a:pt x="740" y="2205"/>
                  </a:lnTo>
                  <a:lnTo>
                    <a:pt x="692" y="2191"/>
                  </a:lnTo>
                  <a:lnTo>
                    <a:pt x="641" y="2175"/>
                  </a:lnTo>
                  <a:lnTo>
                    <a:pt x="634" y="2174"/>
                  </a:lnTo>
                  <a:lnTo>
                    <a:pt x="627" y="2172"/>
                  </a:lnTo>
                  <a:lnTo>
                    <a:pt x="620" y="2168"/>
                  </a:lnTo>
                  <a:lnTo>
                    <a:pt x="613" y="2164"/>
                  </a:lnTo>
                  <a:lnTo>
                    <a:pt x="606" y="2161"/>
                  </a:lnTo>
                  <a:lnTo>
                    <a:pt x="597" y="2157"/>
                  </a:lnTo>
                  <a:lnTo>
                    <a:pt x="589" y="2156"/>
                  </a:lnTo>
                  <a:lnTo>
                    <a:pt x="578" y="2154"/>
                  </a:lnTo>
                  <a:lnTo>
                    <a:pt x="574" y="2150"/>
                  </a:lnTo>
                  <a:lnTo>
                    <a:pt x="568" y="2147"/>
                  </a:lnTo>
                  <a:lnTo>
                    <a:pt x="563" y="2143"/>
                  </a:lnTo>
                  <a:lnTo>
                    <a:pt x="557" y="2140"/>
                  </a:lnTo>
                  <a:lnTo>
                    <a:pt x="550" y="2137"/>
                  </a:lnTo>
                  <a:lnTo>
                    <a:pt x="546" y="2135"/>
                  </a:lnTo>
                  <a:lnTo>
                    <a:pt x="540" y="2133"/>
                  </a:lnTo>
                  <a:lnTo>
                    <a:pt x="536" y="2133"/>
                  </a:lnTo>
                  <a:lnTo>
                    <a:pt x="512" y="2117"/>
                  </a:lnTo>
                  <a:lnTo>
                    <a:pt x="490" y="2100"/>
                  </a:lnTo>
                  <a:lnTo>
                    <a:pt x="468" y="2083"/>
                  </a:lnTo>
                  <a:lnTo>
                    <a:pt x="447" y="2066"/>
                  </a:lnTo>
                  <a:lnTo>
                    <a:pt x="426" y="2049"/>
                  </a:lnTo>
                  <a:lnTo>
                    <a:pt x="406" y="2033"/>
                  </a:lnTo>
                  <a:lnTo>
                    <a:pt x="387" y="2016"/>
                  </a:lnTo>
                  <a:lnTo>
                    <a:pt x="369" y="1998"/>
                  </a:lnTo>
                  <a:lnTo>
                    <a:pt x="350" y="1981"/>
                  </a:lnTo>
                  <a:lnTo>
                    <a:pt x="334" y="1963"/>
                  </a:lnTo>
                  <a:lnTo>
                    <a:pt x="317" y="1945"/>
                  </a:lnTo>
                  <a:lnTo>
                    <a:pt x="300" y="1927"/>
                  </a:lnTo>
                  <a:lnTo>
                    <a:pt x="285" y="1908"/>
                  </a:lnTo>
                  <a:lnTo>
                    <a:pt x="271" y="1889"/>
                  </a:lnTo>
                  <a:lnTo>
                    <a:pt x="255" y="1869"/>
                  </a:lnTo>
                  <a:lnTo>
                    <a:pt x="242" y="1850"/>
                  </a:lnTo>
                  <a:lnTo>
                    <a:pt x="219" y="1818"/>
                  </a:lnTo>
                  <a:lnTo>
                    <a:pt x="198" y="1784"/>
                  </a:lnTo>
                  <a:lnTo>
                    <a:pt x="179" y="1749"/>
                  </a:lnTo>
                  <a:lnTo>
                    <a:pt x="162" y="1713"/>
                  </a:lnTo>
                  <a:lnTo>
                    <a:pt x="145" y="1676"/>
                  </a:lnTo>
                  <a:lnTo>
                    <a:pt x="131" y="1639"/>
                  </a:lnTo>
                  <a:lnTo>
                    <a:pt x="117" y="1600"/>
                  </a:lnTo>
                  <a:lnTo>
                    <a:pt x="105" y="1562"/>
                  </a:lnTo>
                  <a:lnTo>
                    <a:pt x="94" y="1523"/>
                  </a:lnTo>
                  <a:lnTo>
                    <a:pt x="82" y="1484"/>
                  </a:lnTo>
                  <a:lnTo>
                    <a:pt x="74" y="1443"/>
                  </a:lnTo>
                  <a:lnTo>
                    <a:pt x="64" y="1404"/>
                  </a:lnTo>
                  <a:lnTo>
                    <a:pt x="56" y="1365"/>
                  </a:lnTo>
                  <a:lnTo>
                    <a:pt x="48" y="1327"/>
                  </a:lnTo>
                  <a:lnTo>
                    <a:pt x="39" y="1288"/>
                  </a:lnTo>
                  <a:lnTo>
                    <a:pt x="32" y="1250"/>
                  </a:lnTo>
                  <a:lnTo>
                    <a:pt x="27" y="1224"/>
                  </a:lnTo>
                  <a:lnTo>
                    <a:pt x="22" y="1196"/>
                  </a:lnTo>
                  <a:lnTo>
                    <a:pt x="18" y="1168"/>
                  </a:lnTo>
                  <a:lnTo>
                    <a:pt x="14" y="1137"/>
                  </a:lnTo>
                  <a:lnTo>
                    <a:pt x="10" y="1106"/>
                  </a:lnTo>
                  <a:lnTo>
                    <a:pt x="7" y="1074"/>
                  </a:lnTo>
                  <a:lnTo>
                    <a:pt x="4" y="1042"/>
                  </a:lnTo>
                  <a:lnTo>
                    <a:pt x="3" y="1009"/>
                  </a:lnTo>
                  <a:lnTo>
                    <a:pt x="1" y="975"/>
                  </a:lnTo>
                  <a:lnTo>
                    <a:pt x="0" y="942"/>
                  </a:lnTo>
                  <a:lnTo>
                    <a:pt x="0" y="907"/>
                  </a:lnTo>
                  <a:lnTo>
                    <a:pt x="1" y="872"/>
                  </a:lnTo>
                  <a:lnTo>
                    <a:pt x="3" y="837"/>
                  </a:lnTo>
                  <a:lnTo>
                    <a:pt x="6" y="803"/>
                  </a:lnTo>
                  <a:lnTo>
                    <a:pt x="10" y="768"/>
                  </a:lnTo>
                  <a:lnTo>
                    <a:pt x="14" y="735"/>
                  </a:lnTo>
                  <a:lnTo>
                    <a:pt x="20" y="700"/>
                  </a:lnTo>
                  <a:lnTo>
                    <a:pt x="27" y="668"/>
                  </a:lnTo>
                  <a:lnTo>
                    <a:pt x="35" y="634"/>
                  </a:lnTo>
                  <a:lnTo>
                    <a:pt x="43" y="604"/>
                  </a:lnTo>
                  <a:lnTo>
                    <a:pt x="55" y="571"/>
                  </a:lnTo>
                  <a:lnTo>
                    <a:pt x="66" y="542"/>
                  </a:lnTo>
                  <a:lnTo>
                    <a:pt x="80" y="513"/>
                  </a:lnTo>
                  <a:lnTo>
                    <a:pt x="94" y="485"/>
                  </a:lnTo>
                  <a:lnTo>
                    <a:pt x="110" y="458"/>
                  </a:lnTo>
                  <a:lnTo>
                    <a:pt x="128" y="433"/>
                  </a:lnTo>
                  <a:lnTo>
                    <a:pt x="148" y="411"/>
                  </a:lnTo>
                  <a:lnTo>
                    <a:pt x="169" y="388"/>
                  </a:lnTo>
                  <a:lnTo>
                    <a:pt x="191" y="369"/>
                  </a:lnTo>
                  <a:lnTo>
                    <a:pt x="216" y="351"/>
                  </a:lnTo>
                  <a:lnTo>
                    <a:pt x="243" y="334"/>
                  </a:lnTo>
                  <a:lnTo>
                    <a:pt x="271" y="320"/>
                  </a:lnTo>
                  <a:lnTo>
                    <a:pt x="303" y="307"/>
                  </a:lnTo>
                  <a:lnTo>
                    <a:pt x="335" y="299"/>
                  </a:lnTo>
                  <a:lnTo>
                    <a:pt x="369" y="292"/>
                  </a:lnTo>
                  <a:lnTo>
                    <a:pt x="402" y="288"/>
                  </a:lnTo>
                  <a:lnTo>
                    <a:pt x="434" y="285"/>
                  </a:lnTo>
                  <a:lnTo>
                    <a:pt x="468" y="284"/>
                  </a:lnTo>
                  <a:lnTo>
                    <a:pt x="501" y="282"/>
                  </a:lnTo>
                  <a:lnTo>
                    <a:pt x="536" y="284"/>
                  </a:lnTo>
                  <a:lnTo>
                    <a:pt x="569" y="284"/>
                  </a:lnTo>
                  <a:lnTo>
                    <a:pt x="603" y="285"/>
                  </a:lnTo>
                  <a:lnTo>
                    <a:pt x="636" y="285"/>
                  </a:lnTo>
                  <a:lnTo>
                    <a:pt x="669" y="285"/>
                  </a:lnTo>
                  <a:lnTo>
                    <a:pt x="702" y="284"/>
                  </a:lnTo>
                  <a:lnTo>
                    <a:pt x="736" y="281"/>
                  </a:lnTo>
                  <a:lnTo>
                    <a:pt x="768" y="277"/>
                  </a:lnTo>
                  <a:lnTo>
                    <a:pt x="800" y="270"/>
                  </a:lnTo>
                  <a:lnTo>
                    <a:pt x="826" y="261"/>
                  </a:lnTo>
                  <a:lnTo>
                    <a:pt x="850" y="250"/>
                  </a:lnTo>
                  <a:lnTo>
                    <a:pt x="874" y="238"/>
                  </a:lnTo>
                  <a:lnTo>
                    <a:pt x="896" y="222"/>
                  </a:lnTo>
                  <a:lnTo>
                    <a:pt x="917" y="204"/>
                  </a:lnTo>
                  <a:lnTo>
                    <a:pt x="938" y="186"/>
                  </a:lnTo>
                  <a:lnTo>
                    <a:pt x="960" y="166"/>
                  </a:lnTo>
                  <a:lnTo>
                    <a:pt x="983" y="145"/>
                  </a:lnTo>
                  <a:lnTo>
                    <a:pt x="1005" y="124"/>
                  </a:lnTo>
                  <a:lnTo>
                    <a:pt x="1030" y="105"/>
                  </a:lnTo>
                  <a:lnTo>
                    <a:pt x="1057" y="84"/>
                  </a:lnTo>
                  <a:lnTo>
                    <a:pt x="1084" y="64"/>
                  </a:lnTo>
                  <a:lnTo>
                    <a:pt x="1117" y="48"/>
                  </a:lnTo>
                  <a:lnTo>
                    <a:pt x="1151" y="31"/>
                  </a:lnTo>
                  <a:lnTo>
                    <a:pt x="1189" y="17"/>
                  </a:lnTo>
                  <a:lnTo>
                    <a:pt x="1231" y="4"/>
                  </a:lnTo>
                  <a:close/>
                </a:path>
              </a:pathLst>
            </a:custGeom>
            <a:solidFill>
              <a:srgbClr val="FFE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132"/>
            <p:cNvSpPr>
              <a:spLocks/>
            </p:cNvSpPr>
            <p:nvPr/>
          </p:nvSpPr>
          <p:spPr bwMode="auto">
            <a:xfrm>
              <a:off x="3290" y="1526"/>
              <a:ext cx="1068" cy="1105"/>
            </a:xfrm>
            <a:custGeom>
              <a:avLst/>
              <a:gdLst/>
              <a:ahLst/>
              <a:cxnLst>
                <a:cxn ang="0">
                  <a:pos x="1280" y="3"/>
                </a:cxn>
                <a:cxn ang="0">
                  <a:pos x="1380" y="0"/>
                </a:cxn>
                <a:cxn ang="0">
                  <a:pos x="1478" y="6"/>
                </a:cxn>
                <a:cxn ang="0">
                  <a:pos x="1573" y="27"/>
                </a:cxn>
                <a:cxn ang="0">
                  <a:pos x="1661" y="67"/>
                </a:cxn>
                <a:cxn ang="0">
                  <a:pos x="1771" y="139"/>
                </a:cxn>
                <a:cxn ang="0">
                  <a:pos x="1853" y="210"/>
                </a:cxn>
                <a:cxn ang="0">
                  <a:pos x="1922" y="278"/>
                </a:cxn>
                <a:cxn ang="0">
                  <a:pos x="1987" y="365"/>
                </a:cxn>
                <a:cxn ang="0">
                  <a:pos x="2047" y="485"/>
                </a:cxn>
                <a:cxn ang="0">
                  <a:pos x="2089" y="613"/>
                </a:cxn>
                <a:cxn ang="0">
                  <a:pos x="2117" y="743"/>
                </a:cxn>
                <a:cxn ang="0">
                  <a:pos x="2132" y="878"/>
                </a:cxn>
                <a:cxn ang="0">
                  <a:pos x="2135" y="1014"/>
                </a:cxn>
                <a:cxn ang="0">
                  <a:pos x="2126" y="1154"/>
                </a:cxn>
                <a:cxn ang="0">
                  <a:pos x="2105" y="1292"/>
                </a:cxn>
                <a:cxn ang="0">
                  <a:pos x="2070" y="1429"/>
                </a:cxn>
                <a:cxn ang="0">
                  <a:pos x="2025" y="1562"/>
                </a:cxn>
                <a:cxn ang="0">
                  <a:pos x="1975" y="1682"/>
                </a:cxn>
                <a:cxn ang="0">
                  <a:pos x="1929" y="1766"/>
                </a:cxn>
                <a:cxn ang="0">
                  <a:pos x="1873" y="1840"/>
                </a:cxn>
                <a:cxn ang="0">
                  <a:pos x="1791" y="1931"/>
                </a:cxn>
                <a:cxn ang="0">
                  <a:pos x="1682" y="2019"/>
                </a:cxn>
                <a:cxn ang="0">
                  <a:pos x="1566" y="2085"/>
                </a:cxn>
                <a:cxn ang="0">
                  <a:pos x="1461" y="2135"/>
                </a:cxn>
                <a:cxn ang="0">
                  <a:pos x="1386" y="2168"/>
                </a:cxn>
                <a:cxn ang="0">
                  <a:pos x="1195" y="2201"/>
                </a:cxn>
                <a:cxn ang="0">
                  <a:pos x="1010" y="2209"/>
                </a:cxn>
                <a:cxn ang="0">
                  <a:pos x="851" y="2191"/>
                </a:cxn>
                <a:cxn ang="0">
                  <a:pos x="677" y="2146"/>
                </a:cxn>
                <a:cxn ang="0">
                  <a:pos x="607" y="2125"/>
                </a:cxn>
                <a:cxn ang="0">
                  <a:pos x="576" y="2111"/>
                </a:cxn>
                <a:cxn ang="0">
                  <a:pos x="550" y="2100"/>
                </a:cxn>
                <a:cxn ang="0">
                  <a:pos x="528" y="2092"/>
                </a:cxn>
                <a:cxn ang="0">
                  <a:pos x="456" y="2041"/>
                </a:cxn>
                <a:cxn ang="0">
                  <a:pos x="378" y="1974"/>
                </a:cxn>
                <a:cxn ang="0">
                  <a:pos x="308" y="1904"/>
                </a:cxn>
                <a:cxn ang="0">
                  <a:pos x="248" y="1832"/>
                </a:cxn>
                <a:cxn ang="0">
                  <a:pos x="174" y="1713"/>
                </a:cxn>
                <a:cxn ang="0">
                  <a:pos x="114" y="1568"/>
                </a:cxn>
                <a:cxn ang="0">
                  <a:pos x="71" y="1414"/>
                </a:cxn>
                <a:cxn ang="0">
                  <a:pos x="38" y="1262"/>
                </a:cxn>
                <a:cxn ang="0">
                  <a:pos x="17" y="1143"/>
                </a:cxn>
                <a:cxn ang="0">
                  <a:pos x="4" y="1020"/>
                </a:cxn>
                <a:cxn ang="0">
                  <a:pos x="0" y="887"/>
                </a:cxn>
                <a:cxn ang="0">
                  <a:pos x="8" y="752"/>
                </a:cxn>
                <a:cxn ang="0">
                  <a:pos x="32" y="622"/>
                </a:cxn>
                <a:cxn ang="0">
                  <a:pos x="75" y="503"/>
                </a:cxn>
                <a:cxn ang="0">
                  <a:pos x="142" y="403"/>
                </a:cxn>
                <a:cxn ang="0">
                  <a:pos x="236" y="329"/>
                </a:cxn>
                <a:cxn ang="0">
                  <a:pos x="359" y="288"/>
                </a:cxn>
                <a:cxn ang="0">
                  <a:pos x="490" y="278"/>
                </a:cxn>
                <a:cxn ang="0">
                  <a:pos x="622" y="280"/>
                </a:cxn>
                <a:cxn ang="0">
                  <a:pos x="751" y="270"/>
                </a:cxn>
                <a:cxn ang="0">
                  <a:pos x="855" y="232"/>
                </a:cxn>
                <a:cxn ang="0">
                  <a:pos x="939" y="162"/>
                </a:cxn>
                <a:cxn ang="0">
                  <a:pos x="1033" y="83"/>
                </a:cxn>
                <a:cxn ang="0">
                  <a:pos x="1163" y="17"/>
                </a:cxn>
              </a:cxnLst>
              <a:rect l="0" t="0" r="r" b="b"/>
              <a:pathLst>
                <a:path w="2135" h="2210">
                  <a:moveTo>
                    <a:pt x="1204" y="4"/>
                  </a:moveTo>
                  <a:lnTo>
                    <a:pt x="1230" y="4"/>
                  </a:lnTo>
                  <a:lnTo>
                    <a:pt x="1255" y="3"/>
                  </a:lnTo>
                  <a:lnTo>
                    <a:pt x="1280" y="3"/>
                  </a:lnTo>
                  <a:lnTo>
                    <a:pt x="1305" y="2"/>
                  </a:lnTo>
                  <a:lnTo>
                    <a:pt x="1330" y="2"/>
                  </a:lnTo>
                  <a:lnTo>
                    <a:pt x="1355" y="0"/>
                  </a:lnTo>
                  <a:lnTo>
                    <a:pt x="1380" y="0"/>
                  </a:lnTo>
                  <a:lnTo>
                    <a:pt x="1405" y="0"/>
                  </a:lnTo>
                  <a:lnTo>
                    <a:pt x="1429" y="2"/>
                  </a:lnTo>
                  <a:lnTo>
                    <a:pt x="1454" y="3"/>
                  </a:lnTo>
                  <a:lnTo>
                    <a:pt x="1478" y="6"/>
                  </a:lnTo>
                  <a:lnTo>
                    <a:pt x="1503" y="9"/>
                  </a:lnTo>
                  <a:lnTo>
                    <a:pt x="1527" y="14"/>
                  </a:lnTo>
                  <a:lnTo>
                    <a:pt x="1551" y="20"/>
                  </a:lnTo>
                  <a:lnTo>
                    <a:pt x="1573" y="27"/>
                  </a:lnTo>
                  <a:lnTo>
                    <a:pt x="1597" y="35"/>
                  </a:lnTo>
                  <a:lnTo>
                    <a:pt x="1616" y="45"/>
                  </a:lnTo>
                  <a:lnTo>
                    <a:pt x="1638" y="55"/>
                  </a:lnTo>
                  <a:lnTo>
                    <a:pt x="1661" y="67"/>
                  </a:lnTo>
                  <a:lnTo>
                    <a:pt x="1686" y="83"/>
                  </a:lnTo>
                  <a:lnTo>
                    <a:pt x="1712" y="99"/>
                  </a:lnTo>
                  <a:lnTo>
                    <a:pt x="1740" y="118"/>
                  </a:lnTo>
                  <a:lnTo>
                    <a:pt x="1771" y="139"/>
                  </a:lnTo>
                  <a:lnTo>
                    <a:pt x="1803" y="162"/>
                  </a:lnTo>
                  <a:lnTo>
                    <a:pt x="1820" y="178"/>
                  </a:lnTo>
                  <a:lnTo>
                    <a:pt x="1837" y="194"/>
                  </a:lnTo>
                  <a:lnTo>
                    <a:pt x="1853" y="210"/>
                  </a:lnTo>
                  <a:lnTo>
                    <a:pt x="1871" y="227"/>
                  </a:lnTo>
                  <a:lnTo>
                    <a:pt x="1888" y="242"/>
                  </a:lnTo>
                  <a:lnTo>
                    <a:pt x="1905" y="260"/>
                  </a:lnTo>
                  <a:lnTo>
                    <a:pt x="1922" y="278"/>
                  </a:lnTo>
                  <a:lnTo>
                    <a:pt x="1938" y="298"/>
                  </a:lnTo>
                  <a:lnTo>
                    <a:pt x="1955" y="317"/>
                  </a:lnTo>
                  <a:lnTo>
                    <a:pt x="1972" y="340"/>
                  </a:lnTo>
                  <a:lnTo>
                    <a:pt x="1987" y="365"/>
                  </a:lnTo>
                  <a:lnTo>
                    <a:pt x="2004" y="391"/>
                  </a:lnTo>
                  <a:lnTo>
                    <a:pt x="2018" y="419"/>
                  </a:lnTo>
                  <a:lnTo>
                    <a:pt x="2033" y="450"/>
                  </a:lnTo>
                  <a:lnTo>
                    <a:pt x="2047" y="485"/>
                  </a:lnTo>
                  <a:lnTo>
                    <a:pt x="2061" y="521"/>
                  </a:lnTo>
                  <a:lnTo>
                    <a:pt x="2071" y="552"/>
                  </a:lnTo>
                  <a:lnTo>
                    <a:pt x="2081" y="583"/>
                  </a:lnTo>
                  <a:lnTo>
                    <a:pt x="2089" y="613"/>
                  </a:lnTo>
                  <a:lnTo>
                    <a:pt x="2098" y="646"/>
                  </a:lnTo>
                  <a:lnTo>
                    <a:pt x="2105" y="678"/>
                  </a:lnTo>
                  <a:lnTo>
                    <a:pt x="2112" y="710"/>
                  </a:lnTo>
                  <a:lnTo>
                    <a:pt x="2117" y="743"/>
                  </a:lnTo>
                  <a:lnTo>
                    <a:pt x="2121" y="776"/>
                  </a:lnTo>
                  <a:lnTo>
                    <a:pt x="2126" y="809"/>
                  </a:lnTo>
                  <a:lnTo>
                    <a:pt x="2130" y="843"/>
                  </a:lnTo>
                  <a:lnTo>
                    <a:pt x="2132" y="878"/>
                  </a:lnTo>
                  <a:lnTo>
                    <a:pt x="2134" y="911"/>
                  </a:lnTo>
                  <a:lnTo>
                    <a:pt x="2135" y="946"/>
                  </a:lnTo>
                  <a:lnTo>
                    <a:pt x="2135" y="980"/>
                  </a:lnTo>
                  <a:lnTo>
                    <a:pt x="2135" y="1014"/>
                  </a:lnTo>
                  <a:lnTo>
                    <a:pt x="2134" y="1049"/>
                  </a:lnTo>
                  <a:lnTo>
                    <a:pt x="2131" y="1084"/>
                  </a:lnTo>
                  <a:lnTo>
                    <a:pt x="2128" y="1119"/>
                  </a:lnTo>
                  <a:lnTo>
                    <a:pt x="2126" y="1154"/>
                  </a:lnTo>
                  <a:lnTo>
                    <a:pt x="2121" y="1189"/>
                  </a:lnTo>
                  <a:lnTo>
                    <a:pt x="2116" y="1223"/>
                  </a:lnTo>
                  <a:lnTo>
                    <a:pt x="2110" y="1258"/>
                  </a:lnTo>
                  <a:lnTo>
                    <a:pt x="2105" y="1292"/>
                  </a:lnTo>
                  <a:lnTo>
                    <a:pt x="2096" y="1327"/>
                  </a:lnTo>
                  <a:lnTo>
                    <a:pt x="2089" y="1361"/>
                  </a:lnTo>
                  <a:lnTo>
                    <a:pt x="2079" y="1394"/>
                  </a:lnTo>
                  <a:lnTo>
                    <a:pt x="2070" y="1429"/>
                  </a:lnTo>
                  <a:lnTo>
                    <a:pt x="2060" y="1463"/>
                  </a:lnTo>
                  <a:lnTo>
                    <a:pt x="2049" y="1496"/>
                  </a:lnTo>
                  <a:lnTo>
                    <a:pt x="2038" y="1529"/>
                  </a:lnTo>
                  <a:lnTo>
                    <a:pt x="2025" y="1562"/>
                  </a:lnTo>
                  <a:lnTo>
                    <a:pt x="2011" y="1594"/>
                  </a:lnTo>
                  <a:lnTo>
                    <a:pt x="1998" y="1626"/>
                  </a:lnTo>
                  <a:lnTo>
                    <a:pt x="1986" y="1656"/>
                  </a:lnTo>
                  <a:lnTo>
                    <a:pt x="1975" y="1682"/>
                  </a:lnTo>
                  <a:lnTo>
                    <a:pt x="1964" y="1706"/>
                  </a:lnTo>
                  <a:lnTo>
                    <a:pt x="1952" y="1727"/>
                  </a:lnTo>
                  <a:lnTo>
                    <a:pt x="1941" y="1748"/>
                  </a:lnTo>
                  <a:lnTo>
                    <a:pt x="1929" y="1766"/>
                  </a:lnTo>
                  <a:lnTo>
                    <a:pt x="1918" y="1784"/>
                  </a:lnTo>
                  <a:lnTo>
                    <a:pt x="1904" y="1802"/>
                  </a:lnTo>
                  <a:lnTo>
                    <a:pt x="1890" y="1821"/>
                  </a:lnTo>
                  <a:lnTo>
                    <a:pt x="1873" y="1840"/>
                  </a:lnTo>
                  <a:lnTo>
                    <a:pt x="1856" y="1860"/>
                  </a:lnTo>
                  <a:lnTo>
                    <a:pt x="1837" y="1882"/>
                  </a:lnTo>
                  <a:lnTo>
                    <a:pt x="1814" y="1906"/>
                  </a:lnTo>
                  <a:lnTo>
                    <a:pt x="1791" y="1931"/>
                  </a:lnTo>
                  <a:lnTo>
                    <a:pt x="1764" y="1960"/>
                  </a:lnTo>
                  <a:lnTo>
                    <a:pt x="1738" y="1981"/>
                  </a:lnTo>
                  <a:lnTo>
                    <a:pt x="1710" y="2001"/>
                  </a:lnTo>
                  <a:lnTo>
                    <a:pt x="1682" y="2019"/>
                  </a:lnTo>
                  <a:lnTo>
                    <a:pt x="1652" y="2037"/>
                  </a:lnTo>
                  <a:lnTo>
                    <a:pt x="1623" y="2054"/>
                  </a:lnTo>
                  <a:lnTo>
                    <a:pt x="1594" y="2069"/>
                  </a:lnTo>
                  <a:lnTo>
                    <a:pt x="1566" y="2085"/>
                  </a:lnTo>
                  <a:lnTo>
                    <a:pt x="1538" y="2099"/>
                  </a:lnTo>
                  <a:lnTo>
                    <a:pt x="1510" y="2113"/>
                  </a:lnTo>
                  <a:lnTo>
                    <a:pt x="1485" y="2125"/>
                  </a:lnTo>
                  <a:lnTo>
                    <a:pt x="1461" y="2135"/>
                  </a:lnTo>
                  <a:lnTo>
                    <a:pt x="1439" y="2146"/>
                  </a:lnTo>
                  <a:lnTo>
                    <a:pt x="1418" y="2154"/>
                  </a:lnTo>
                  <a:lnTo>
                    <a:pt x="1401" y="2161"/>
                  </a:lnTo>
                  <a:lnTo>
                    <a:pt x="1386" y="2168"/>
                  </a:lnTo>
                  <a:lnTo>
                    <a:pt x="1375" y="2174"/>
                  </a:lnTo>
                  <a:lnTo>
                    <a:pt x="1309" y="2185"/>
                  </a:lnTo>
                  <a:lnTo>
                    <a:pt x="1250" y="2194"/>
                  </a:lnTo>
                  <a:lnTo>
                    <a:pt x="1195" y="2201"/>
                  </a:lnTo>
                  <a:lnTo>
                    <a:pt x="1144" y="2205"/>
                  </a:lnTo>
                  <a:lnTo>
                    <a:pt x="1097" y="2209"/>
                  </a:lnTo>
                  <a:lnTo>
                    <a:pt x="1052" y="2210"/>
                  </a:lnTo>
                  <a:lnTo>
                    <a:pt x="1010" y="2209"/>
                  </a:lnTo>
                  <a:lnTo>
                    <a:pt x="970" y="2208"/>
                  </a:lnTo>
                  <a:lnTo>
                    <a:pt x="929" y="2203"/>
                  </a:lnTo>
                  <a:lnTo>
                    <a:pt x="890" y="2198"/>
                  </a:lnTo>
                  <a:lnTo>
                    <a:pt x="851" y="2191"/>
                  </a:lnTo>
                  <a:lnTo>
                    <a:pt x="811" y="2181"/>
                  </a:lnTo>
                  <a:lnTo>
                    <a:pt x="768" y="2171"/>
                  </a:lnTo>
                  <a:lnTo>
                    <a:pt x="724" y="2160"/>
                  </a:lnTo>
                  <a:lnTo>
                    <a:pt x="677" y="2146"/>
                  </a:lnTo>
                  <a:lnTo>
                    <a:pt x="627" y="2132"/>
                  </a:lnTo>
                  <a:lnTo>
                    <a:pt x="620" y="2131"/>
                  </a:lnTo>
                  <a:lnTo>
                    <a:pt x="613" y="2128"/>
                  </a:lnTo>
                  <a:lnTo>
                    <a:pt x="607" y="2125"/>
                  </a:lnTo>
                  <a:lnTo>
                    <a:pt x="600" y="2121"/>
                  </a:lnTo>
                  <a:lnTo>
                    <a:pt x="593" y="2117"/>
                  </a:lnTo>
                  <a:lnTo>
                    <a:pt x="585" y="2113"/>
                  </a:lnTo>
                  <a:lnTo>
                    <a:pt x="576" y="2111"/>
                  </a:lnTo>
                  <a:lnTo>
                    <a:pt x="565" y="2110"/>
                  </a:lnTo>
                  <a:lnTo>
                    <a:pt x="561" y="2106"/>
                  </a:lnTo>
                  <a:lnTo>
                    <a:pt x="555" y="2103"/>
                  </a:lnTo>
                  <a:lnTo>
                    <a:pt x="550" y="2100"/>
                  </a:lnTo>
                  <a:lnTo>
                    <a:pt x="544" y="2097"/>
                  </a:lnTo>
                  <a:lnTo>
                    <a:pt x="539" y="2094"/>
                  </a:lnTo>
                  <a:lnTo>
                    <a:pt x="533" y="2093"/>
                  </a:lnTo>
                  <a:lnTo>
                    <a:pt x="528" y="2092"/>
                  </a:lnTo>
                  <a:lnTo>
                    <a:pt x="523" y="2092"/>
                  </a:lnTo>
                  <a:lnTo>
                    <a:pt x="500" y="2075"/>
                  </a:lnTo>
                  <a:lnTo>
                    <a:pt x="477" y="2058"/>
                  </a:lnTo>
                  <a:lnTo>
                    <a:pt x="456" y="2041"/>
                  </a:lnTo>
                  <a:lnTo>
                    <a:pt x="435" y="2026"/>
                  </a:lnTo>
                  <a:lnTo>
                    <a:pt x="416" y="2009"/>
                  </a:lnTo>
                  <a:lnTo>
                    <a:pt x="396" y="1992"/>
                  </a:lnTo>
                  <a:lnTo>
                    <a:pt x="378" y="1974"/>
                  </a:lnTo>
                  <a:lnTo>
                    <a:pt x="360" y="1957"/>
                  </a:lnTo>
                  <a:lnTo>
                    <a:pt x="342" y="1941"/>
                  </a:lnTo>
                  <a:lnTo>
                    <a:pt x="325" y="1923"/>
                  </a:lnTo>
                  <a:lnTo>
                    <a:pt x="308" y="1904"/>
                  </a:lnTo>
                  <a:lnTo>
                    <a:pt x="293" y="1888"/>
                  </a:lnTo>
                  <a:lnTo>
                    <a:pt x="278" y="1869"/>
                  </a:lnTo>
                  <a:lnTo>
                    <a:pt x="262" y="1850"/>
                  </a:lnTo>
                  <a:lnTo>
                    <a:pt x="248" y="1832"/>
                  </a:lnTo>
                  <a:lnTo>
                    <a:pt x="234" y="1812"/>
                  </a:lnTo>
                  <a:lnTo>
                    <a:pt x="212" y="1780"/>
                  </a:lnTo>
                  <a:lnTo>
                    <a:pt x="193" y="1748"/>
                  </a:lnTo>
                  <a:lnTo>
                    <a:pt x="174" y="1713"/>
                  </a:lnTo>
                  <a:lnTo>
                    <a:pt x="156" y="1678"/>
                  </a:lnTo>
                  <a:lnTo>
                    <a:pt x="141" y="1642"/>
                  </a:lnTo>
                  <a:lnTo>
                    <a:pt x="127" y="1605"/>
                  </a:lnTo>
                  <a:lnTo>
                    <a:pt x="114" y="1568"/>
                  </a:lnTo>
                  <a:lnTo>
                    <a:pt x="102" y="1530"/>
                  </a:lnTo>
                  <a:lnTo>
                    <a:pt x="91" y="1492"/>
                  </a:lnTo>
                  <a:lnTo>
                    <a:pt x="81" y="1453"/>
                  </a:lnTo>
                  <a:lnTo>
                    <a:pt x="71" y="1414"/>
                  </a:lnTo>
                  <a:lnTo>
                    <a:pt x="61" y="1376"/>
                  </a:lnTo>
                  <a:lnTo>
                    <a:pt x="53" y="1337"/>
                  </a:lnTo>
                  <a:lnTo>
                    <a:pt x="46" y="1299"/>
                  </a:lnTo>
                  <a:lnTo>
                    <a:pt x="38" y="1262"/>
                  </a:lnTo>
                  <a:lnTo>
                    <a:pt x="31" y="1224"/>
                  </a:lnTo>
                  <a:lnTo>
                    <a:pt x="26" y="1199"/>
                  </a:lnTo>
                  <a:lnTo>
                    <a:pt x="21" y="1171"/>
                  </a:lnTo>
                  <a:lnTo>
                    <a:pt x="17" y="1143"/>
                  </a:lnTo>
                  <a:lnTo>
                    <a:pt x="13" y="1114"/>
                  </a:lnTo>
                  <a:lnTo>
                    <a:pt x="10" y="1083"/>
                  </a:lnTo>
                  <a:lnTo>
                    <a:pt x="6" y="1052"/>
                  </a:lnTo>
                  <a:lnTo>
                    <a:pt x="4" y="1020"/>
                  </a:lnTo>
                  <a:lnTo>
                    <a:pt x="1" y="988"/>
                  </a:lnTo>
                  <a:lnTo>
                    <a:pt x="0" y="954"/>
                  </a:lnTo>
                  <a:lnTo>
                    <a:pt x="0" y="921"/>
                  </a:lnTo>
                  <a:lnTo>
                    <a:pt x="0" y="887"/>
                  </a:lnTo>
                  <a:lnTo>
                    <a:pt x="0" y="854"/>
                  </a:lnTo>
                  <a:lnTo>
                    <a:pt x="1" y="820"/>
                  </a:lnTo>
                  <a:lnTo>
                    <a:pt x="4" y="785"/>
                  </a:lnTo>
                  <a:lnTo>
                    <a:pt x="8" y="752"/>
                  </a:lnTo>
                  <a:lnTo>
                    <a:pt x="13" y="718"/>
                  </a:lnTo>
                  <a:lnTo>
                    <a:pt x="18" y="686"/>
                  </a:lnTo>
                  <a:lnTo>
                    <a:pt x="24" y="654"/>
                  </a:lnTo>
                  <a:lnTo>
                    <a:pt x="32" y="622"/>
                  </a:lnTo>
                  <a:lnTo>
                    <a:pt x="40" y="591"/>
                  </a:lnTo>
                  <a:lnTo>
                    <a:pt x="52" y="560"/>
                  </a:lnTo>
                  <a:lnTo>
                    <a:pt x="63" y="531"/>
                  </a:lnTo>
                  <a:lnTo>
                    <a:pt x="75" y="503"/>
                  </a:lnTo>
                  <a:lnTo>
                    <a:pt x="91" y="475"/>
                  </a:lnTo>
                  <a:lnTo>
                    <a:pt x="106" y="450"/>
                  </a:lnTo>
                  <a:lnTo>
                    <a:pt x="124" y="425"/>
                  </a:lnTo>
                  <a:lnTo>
                    <a:pt x="142" y="403"/>
                  </a:lnTo>
                  <a:lnTo>
                    <a:pt x="163" y="382"/>
                  </a:lnTo>
                  <a:lnTo>
                    <a:pt x="186" y="362"/>
                  </a:lnTo>
                  <a:lnTo>
                    <a:pt x="209" y="344"/>
                  </a:lnTo>
                  <a:lnTo>
                    <a:pt x="236" y="329"/>
                  </a:lnTo>
                  <a:lnTo>
                    <a:pt x="264" y="315"/>
                  </a:lnTo>
                  <a:lnTo>
                    <a:pt x="294" y="303"/>
                  </a:lnTo>
                  <a:lnTo>
                    <a:pt x="327" y="294"/>
                  </a:lnTo>
                  <a:lnTo>
                    <a:pt x="359" y="288"/>
                  </a:lnTo>
                  <a:lnTo>
                    <a:pt x="391" y="282"/>
                  </a:lnTo>
                  <a:lnTo>
                    <a:pt x="424" y="280"/>
                  </a:lnTo>
                  <a:lnTo>
                    <a:pt x="456" y="278"/>
                  </a:lnTo>
                  <a:lnTo>
                    <a:pt x="490" y="278"/>
                  </a:lnTo>
                  <a:lnTo>
                    <a:pt x="523" y="278"/>
                  </a:lnTo>
                  <a:lnTo>
                    <a:pt x="555" y="278"/>
                  </a:lnTo>
                  <a:lnTo>
                    <a:pt x="589" y="280"/>
                  </a:lnTo>
                  <a:lnTo>
                    <a:pt x="622" y="280"/>
                  </a:lnTo>
                  <a:lnTo>
                    <a:pt x="655" y="278"/>
                  </a:lnTo>
                  <a:lnTo>
                    <a:pt x="687" y="277"/>
                  </a:lnTo>
                  <a:lnTo>
                    <a:pt x="719" y="274"/>
                  </a:lnTo>
                  <a:lnTo>
                    <a:pt x="751" y="270"/>
                  </a:lnTo>
                  <a:lnTo>
                    <a:pt x="783" y="263"/>
                  </a:lnTo>
                  <a:lnTo>
                    <a:pt x="809" y="256"/>
                  </a:lnTo>
                  <a:lnTo>
                    <a:pt x="833" y="245"/>
                  </a:lnTo>
                  <a:lnTo>
                    <a:pt x="855" y="232"/>
                  </a:lnTo>
                  <a:lnTo>
                    <a:pt x="876" y="217"/>
                  </a:lnTo>
                  <a:lnTo>
                    <a:pt x="897" y="200"/>
                  </a:lnTo>
                  <a:lnTo>
                    <a:pt x="918" y="182"/>
                  </a:lnTo>
                  <a:lnTo>
                    <a:pt x="939" y="162"/>
                  </a:lnTo>
                  <a:lnTo>
                    <a:pt x="960" y="143"/>
                  </a:lnTo>
                  <a:lnTo>
                    <a:pt x="982" y="123"/>
                  </a:lnTo>
                  <a:lnTo>
                    <a:pt x="1006" y="102"/>
                  </a:lnTo>
                  <a:lnTo>
                    <a:pt x="1033" y="83"/>
                  </a:lnTo>
                  <a:lnTo>
                    <a:pt x="1061" y="64"/>
                  </a:lnTo>
                  <a:lnTo>
                    <a:pt x="1091" y="46"/>
                  </a:lnTo>
                  <a:lnTo>
                    <a:pt x="1125" y="31"/>
                  </a:lnTo>
                  <a:lnTo>
                    <a:pt x="1163" y="17"/>
                  </a:lnTo>
                  <a:lnTo>
                    <a:pt x="1204" y="4"/>
                  </a:lnTo>
                  <a:close/>
                </a:path>
              </a:pathLst>
            </a:custGeom>
            <a:solidFill>
              <a:srgbClr val="FFF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133"/>
            <p:cNvSpPr>
              <a:spLocks/>
            </p:cNvSpPr>
            <p:nvPr/>
          </p:nvSpPr>
          <p:spPr bwMode="auto">
            <a:xfrm>
              <a:off x="3307" y="1532"/>
              <a:ext cx="1045" cy="1081"/>
            </a:xfrm>
            <a:custGeom>
              <a:avLst/>
              <a:gdLst/>
              <a:ahLst/>
              <a:cxnLst>
                <a:cxn ang="0">
                  <a:pos x="1252" y="1"/>
                </a:cxn>
                <a:cxn ang="0">
                  <a:pos x="1349" y="0"/>
                </a:cxn>
                <a:cxn ang="0">
                  <a:pos x="1446" y="5"/>
                </a:cxn>
                <a:cxn ang="0">
                  <a:pos x="1539" y="26"/>
                </a:cxn>
                <a:cxn ang="0">
                  <a:pos x="1624" y="67"/>
                </a:cxn>
                <a:cxn ang="0">
                  <a:pos x="1732" y="135"/>
                </a:cxn>
                <a:cxn ang="0">
                  <a:pos x="1814" y="205"/>
                </a:cxn>
                <a:cxn ang="0">
                  <a:pos x="1881" y="271"/>
                </a:cxn>
                <a:cxn ang="0">
                  <a:pos x="1945" y="356"/>
                </a:cxn>
                <a:cxn ang="0">
                  <a:pos x="2004" y="472"/>
                </a:cxn>
                <a:cxn ang="0">
                  <a:pos x="2044" y="599"/>
                </a:cxn>
                <a:cxn ang="0">
                  <a:pos x="2071" y="726"/>
                </a:cxn>
                <a:cxn ang="0">
                  <a:pos x="2085" y="858"/>
                </a:cxn>
                <a:cxn ang="0">
                  <a:pos x="2088" y="993"/>
                </a:cxn>
                <a:cxn ang="0">
                  <a:pos x="2079" y="1129"/>
                </a:cxn>
                <a:cxn ang="0">
                  <a:pos x="2058" y="1264"/>
                </a:cxn>
                <a:cxn ang="0">
                  <a:pos x="2025" y="1398"/>
                </a:cxn>
                <a:cxn ang="0">
                  <a:pos x="1980" y="1528"/>
                </a:cxn>
                <a:cxn ang="0">
                  <a:pos x="1931" y="1645"/>
                </a:cxn>
                <a:cxn ang="0">
                  <a:pos x="1887" y="1728"/>
                </a:cxn>
                <a:cxn ang="0">
                  <a:pos x="1832" y="1799"/>
                </a:cxn>
                <a:cxn ang="0">
                  <a:pos x="1751" y="1887"/>
                </a:cxn>
                <a:cxn ang="0">
                  <a:pos x="1644" y="1974"/>
                </a:cxn>
                <a:cxn ang="0">
                  <a:pos x="1531" y="2039"/>
                </a:cxn>
                <a:cxn ang="0">
                  <a:pos x="1429" y="2088"/>
                </a:cxn>
                <a:cxn ang="0">
                  <a:pos x="1356" y="2120"/>
                </a:cxn>
                <a:cxn ang="0">
                  <a:pos x="1169" y="2153"/>
                </a:cxn>
                <a:cxn ang="0">
                  <a:pos x="988" y="2161"/>
                </a:cxn>
                <a:cxn ang="0">
                  <a:pos x="832" y="2143"/>
                </a:cxn>
                <a:cxn ang="0">
                  <a:pos x="661" y="2100"/>
                </a:cxn>
                <a:cxn ang="0">
                  <a:pos x="593" y="2079"/>
                </a:cxn>
                <a:cxn ang="0">
                  <a:pos x="562" y="2066"/>
                </a:cxn>
                <a:cxn ang="0">
                  <a:pos x="520" y="2046"/>
                </a:cxn>
                <a:cxn ang="0">
                  <a:pos x="446" y="1998"/>
                </a:cxn>
                <a:cxn ang="0">
                  <a:pos x="368" y="1932"/>
                </a:cxn>
                <a:cxn ang="0">
                  <a:pos x="301" y="1863"/>
                </a:cxn>
                <a:cxn ang="0">
                  <a:pos x="243" y="1791"/>
                </a:cxn>
                <a:cxn ang="0">
                  <a:pos x="170" y="1675"/>
                </a:cxn>
                <a:cxn ang="0">
                  <a:pos x="112" y="1532"/>
                </a:cxn>
                <a:cxn ang="0">
                  <a:pos x="68" y="1383"/>
                </a:cxn>
                <a:cxn ang="0">
                  <a:pos x="36" y="1233"/>
                </a:cxn>
                <a:cxn ang="0">
                  <a:pos x="5" y="1029"/>
                </a:cxn>
                <a:cxn ang="0">
                  <a:pos x="5" y="768"/>
                </a:cxn>
                <a:cxn ang="0">
                  <a:pos x="63" y="519"/>
                </a:cxn>
                <a:cxn ang="0">
                  <a:pos x="206" y="335"/>
                </a:cxn>
                <a:cxn ang="0">
                  <a:pos x="353" y="279"/>
                </a:cxn>
                <a:cxn ang="0">
                  <a:pos x="480" y="271"/>
                </a:cxn>
                <a:cxn ang="0">
                  <a:pos x="608" y="272"/>
                </a:cxn>
                <a:cxn ang="0">
                  <a:pos x="734" y="264"/>
                </a:cxn>
                <a:cxn ang="0">
                  <a:pos x="836" y="226"/>
                </a:cxn>
                <a:cxn ang="0">
                  <a:pos x="918" y="159"/>
                </a:cxn>
                <a:cxn ang="0">
                  <a:pos x="1009" y="81"/>
                </a:cxn>
                <a:cxn ang="0">
                  <a:pos x="1136" y="15"/>
                </a:cxn>
              </a:cxnLst>
              <a:rect l="0" t="0" r="r" b="b"/>
              <a:pathLst>
                <a:path w="2089" h="2162">
                  <a:moveTo>
                    <a:pt x="1176" y="3"/>
                  </a:moveTo>
                  <a:lnTo>
                    <a:pt x="1201" y="3"/>
                  </a:lnTo>
                  <a:lnTo>
                    <a:pt x="1227" y="3"/>
                  </a:lnTo>
                  <a:lnTo>
                    <a:pt x="1252" y="1"/>
                  </a:lnTo>
                  <a:lnTo>
                    <a:pt x="1277" y="1"/>
                  </a:lnTo>
                  <a:lnTo>
                    <a:pt x="1301" y="0"/>
                  </a:lnTo>
                  <a:lnTo>
                    <a:pt x="1326" y="0"/>
                  </a:lnTo>
                  <a:lnTo>
                    <a:pt x="1349" y="0"/>
                  </a:lnTo>
                  <a:lnTo>
                    <a:pt x="1375" y="0"/>
                  </a:lnTo>
                  <a:lnTo>
                    <a:pt x="1398" y="1"/>
                  </a:lnTo>
                  <a:lnTo>
                    <a:pt x="1422" y="3"/>
                  </a:lnTo>
                  <a:lnTo>
                    <a:pt x="1446" y="5"/>
                  </a:lnTo>
                  <a:lnTo>
                    <a:pt x="1469" y="8"/>
                  </a:lnTo>
                  <a:lnTo>
                    <a:pt x="1493" y="14"/>
                  </a:lnTo>
                  <a:lnTo>
                    <a:pt x="1516" y="19"/>
                  </a:lnTo>
                  <a:lnTo>
                    <a:pt x="1539" y="26"/>
                  </a:lnTo>
                  <a:lnTo>
                    <a:pt x="1562" y="35"/>
                  </a:lnTo>
                  <a:lnTo>
                    <a:pt x="1581" y="43"/>
                  </a:lnTo>
                  <a:lnTo>
                    <a:pt x="1602" y="54"/>
                  </a:lnTo>
                  <a:lnTo>
                    <a:pt x="1624" y="67"/>
                  </a:lnTo>
                  <a:lnTo>
                    <a:pt x="1648" y="81"/>
                  </a:lnTo>
                  <a:lnTo>
                    <a:pt x="1673" y="96"/>
                  </a:lnTo>
                  <a:lnTo>
                    <a:pt x="1701" y="114"/>
                  </a:lnTo>
                  <a:lnTo>
                    <a:pt x="1732" y="135"/>
                  </a:lnTo>
                  <a:lnTo>
                    <a:pt x="1764" y="158"/>
                  </a:lnTo>
                  <a:lnTo>
                    <a:pt x="1781" y="173"/>
                  </a:lnTo>
                  <a:lnTo>
                    <a:pt x="1797" y="188"/>
                  </a:lnTo>
                  <a:lnTo>
                    <a:pt x="1814" y="205"/>
                  </a:lnTo>
                  <a:lnTo>
                    <a:pt x="1831" y="221"/>
                  </a:lnTo>
                  <a:lnTo>
                    <a:pt x="1848" y="236"/>
                  </a:lnTo>
                  <a:lnTo>
                    <a:pt x="1864" y="254"/>
                  </a:lnTo>
                  <a:lnTo>
                    <a:pt x="1881" y="271"/>
                  </a:lnTo>
                  <a:lnTo>
                    <a:pt x="1898" y="290"/>
                  </a:lnTo>
                  <a:lnTo>
                    <a:pt x="1913" y="310"/>
                  </a:lnTo>
                  <a:lnTo>
                    <a:pt x="1930" y="332"/>
                  </a:lnTo>
                  <a:lnTo>
                    <a:pt x="1945" y="356"/>
                  </a:lnTo>
                  <a:lnTo>
                    <a:pt x="1961" y="381"/>
                  </a:lnTo>
                  <a:lnTo>
                    <a:pt x="1975" y="409"/>
                  </a:lnTo>
                  <a:lnTo>
                    <a:pt x="1990" y="440"/>
                  </a:lnTo>
                  <a:lnTo>
                    <a:pt x="2004" y="472"/>
                  </a:lnTo>
                  <a:lnTo>
                    <a:pt x="2017" y="508"/>
                  </a:lnTo>
                  <a:lnTo>
                    <a:pt x="2026" y="538"/>
                  </a:lnTo>
                  <a:lnTo>
                    <a:pt x="2036" y="568"/>
                  </a:lnTo>
                  <a:lnTo>
                    <a:pt x="2044" y="599"/>
                  </a:lnTo>
                  <a:lnTo>
                    <a:pt x="2051" y="630"/>
                  </a:lnTo>
                  <a:lnTo>
                    <a:pt x="2058" y="662"/>
                  </a:lnTo>
                  <a:lnTo>
                    <a:pt x="2065" y="694"/>
                  </a:lnTo>
                  <a:lnTo>
                    <a:pt x="2071" y="726"/>
                  </a:lnTo>
                  <a:lnTo>
                    <a:pt x="2075" y="758"/>
                  </a:lnTo>
                  <a:lnTo>
                    <a:pt x="2079" y="792"/>
                  </a:lnTo>
                  <a:lnTo>
                    <a:pt x="2082" y="824"/>
                  </a:lnTo>
                  <a:lnTo>
                    <a:pt x="2085" y="858"/>
                  </a:lnTo>
                  <a:lnTo>
                    <a:pt x="2088" y="891"/>
                  </a:lnTo>
                  <a:lnTo>
                    <a:pt x="2088" y="925"/>
                  </a:lnTo>
                  <a:lnTo>
                    <a:pt x="2089" y="958"/>
                  </a:lnTo>
                  <a:lnTo>
                    <a:pt x="2088" y="993"/>
                  </a:lnTo>
                  <a:lnTo>
                    <a:pt x="2086" y="1027"/>
                  </a:lnTo>
                  <a:lnTo>
                    <a:pt x="2085" y="1060"/>
                  </a:lnTo>
                  <a:lnTo>
                    <a:pt x="2082" y="1095"/>
                  </a:lnTo>
                  <a:lnTo>
                    <a:pt x="2079" y="1129"/>
                  </a:lnTo>
                  <a:lnTo>
                    <a:pt x="2075" y="1162"/>
                  </a:lnTo>
                  <a:lnTo>
                    <a:pt x="2070" y="1197"/>
                  </a:lnTo>
                  <a:lnTo>
                    <a:pt x="2064" y="1231"/>
                  </a:lnTo>
                  <a:lnTo>
                    <a:pt x="2058" y="1264"/>
                  </a:lnTo>
                  <a:lnTo>
                    <a:pt x="2051" y="1298"/>
                  </a:lnTo>
                  <a:lnTo>
                    <a:pt x="2043" y="1331"/>
                  </a:lnTo>
                  <a:lnTo>
                    <a:pt x="2035" y="1365"/>
                  </a:lnTo>
                  <a:lnTo>
                    <a:pt x="2025" y="1398"/>
                  </a:lnTo>
                  <a:lnTo>
                    <a:pt x="2015" y="1432"/>
                  </a:lnTo>
                  <a:lnTo>
                    <a:pt x="2004" y="1464"/>
                  </a:lnTo>
                  <a:lnTo>
                    <a:pt x="1993" y="1496"/>
                  </a:lnTo>
                  <a:lnTo>
                    <a:pt x="1980" y="1528"/>
                  </a:lnTo>
                  <a:lnTo>
                    <a:pt x="1968" y="1560"/>
                  </a:lnTo>
                  <a:lnTo>
                    <a:pt x="1955" y="1592"/>
                  </a:lnTo>
                  <a:lnTo>
                    <a:pt x="1943" y="1620"/>
                  </a:lnTo>
                  <a:lnTo>
                    <a:pt x="1931" y="1645"/>
                  </a:lnTo>
                  <a:lnTo>
                    <a:pt x="1920" y="1668"/>
                  </a:lnTo>
                  <a:lnTo>
                    <a:pt x="1909" y="1689"/>
                  </a:lnTo>
                  <a:lnTo>
                    <a:pt x="1898" y="1708"/>
                  </a:lnTo>
                  <a:lnTo>
                    <a:pt x="1887" y="1728"/>
                  </a:lnTo>
                  <a:lnTo>
                    <a:pt x="1876" y="1745"/>
                  </a:lnTo>
                  <a:lnTo>
                    <a:pt x="1862" y="1763"/>
                  </a:lnTo>
                  <a:lnTo>
                    <a:pt x="1848" y="1780"/>
                  </a:lnTo>
                  <a:lnTo>
                    <a:pt x="1832" y="1799"/>
                  </a:lnTo>
                  <a:lnTo>
                    <a:pt x="1816" y="1817"/>
                  </a:lnTo>
                  <a:lnTo>
                    <a:pt x="1796" y="1838"/>
                  </a:lnTo>
                  <a:lnTo>
                    <a:pt x="1775" y="1862"/>
                  </a:lnTo>
                  <a:lnTo>
                    <a:pt x="1751" y="1887"/>
                  </a:lnTo>
                  <a:lnTo>
                    <a:pt x="1725" y="1915"/>
                  </a:lnTo>
                  <a:lnTo>
                    <a:pt x="1700" y="1936"/>
                  </a:lnTo>
                  <a:lnTo>
                    <a:pt x="1672" y="1954"/>
                  </a:lnTo>
                  <a:lnTo>
                    <a:pt x="1644" y="1974"/>
                  </a:lnTo>
                  <a:lnTo>
                    <a:pt x="1616" y="1992"/>
                  </a:lnTo>
                  <a:lnTo>
                    <a:pt x="1588" y="2009"/>
                  </a:lnTo>
                  <a:lnTo>
                    <a:pt x="1559" y="2024"/>
                  </a:lnTo>
                  <a:lnTo>
                    <a:pt x="1531" y="2039"/>
                  </a:lnTo>
                  <a:lnTo>
                    <a:pt x="1504" y="2053"/>
                  </a:lnTo>
                  <a:lnTo>
                    <a:pt x="1478" y="2066"/>
                  </a:lnTo>
                  <a:lnTo>
                    <a:pt x="1453" y="2079"/>
                  </a:lnTo>
                  <a:lnTo>
                    <a:pt x="1429" y="2088"/>
                  </a:lnTo>
                  <a:lnTo>
                    <a:pt x="1407" y="2098"/>
                  </a:lnTo>
                  <a:lnTo>
                    <a:pt x="1387" y="2108"/>
                  </a:lnTo>
                  <a:lnTo>
                    <a:pt x="1370" y="2115"/>
                  </a:lnTo>
                  <a:lnTo>
                    <a:pt x="1356" y="2120"/>
                  </a:lnTo>
                  <a:lnTo>
                    <a:pt x="1345" y="2126"/>
                  </a:lnTo>
                  <a:lnTo>
                    <a:pt x="1281" y="2137"/>
                  </a:lnTo>
                  <a:lnTo>
                    <a:pt x="1222" y="2146"/>
                  </a:lnTo>
                  <a:lnTo>
                    <a:pt x="1169" y="2153"/>
                  </a:lnTo>
                  <a:lnTo>
                    <a:pt x="1119" y="2157"/>
                  </a:lnTo>
                  <a:lnTo>
                    <a:pt x="1073" y="2161"/>
                  </a:lnTo>
                  <a:lnTo>
                    <a:pt x="1030" y="2162"/>
                  </a:lnTo>
                  <a:lnTo>
                    <a:pt x="988" y="2161"/>
                  </a:lnTo>
                  <a:lnTo>
                    <a:pt x="947" y="2160"/>
                  </a:lnTo>
                  <a:lnTo>
                    <a:pt x="910" y="2155"/>
                  </a:lnTo>
                  <a:lnTo>
                    <a:pt x="871" y="2150"/>
                  </a:lnTo>
                  <a:lnTo>
                    <a:pt x="832" y="2143"/>
                  </a:lnTo>
                  <a:lnTo>
                    <a:pt x="793" y="2134"/>
                  </a:lnTo>
                  <a:lnTo>
                    <a:pt x="751" y="2125"/>
                  </a:lnTo>
                  <a:lnTo>
                    <a:pt x="707" y="2112"/>
                  </a:lnTo>
                  <a:lnTo>
                    <a:pt x="661" y="2100"/>
                  </a:lnTo>
                  <a:lnTo>
                    <a:pt x="613" y="2086"/>
                  </a:lnTo>
                  <a:lnTo>
                    <a:pt x="606" y="2084"/>
                  </a:lnTo>
                  <a:lnTo>
                    <a:pt x="599" y="2083"/>
                  </a:lnTo>
                  <a:lnTo>
                    <a:pt x="593" y="2079"/>
                  </a:lnTo>
                  <a:lnTo>
                    <a:pt x="586" y="2074"/>
                  </a:lnTo>
                  <a:lnTo>
                    <a:pt x="579" y="2072"/>
                  </a:lnTo>
                  <a:lnTo>
                    <a:pt x="571" y="2067"/>
                  </a:lnTo>
                  <a:lnTo>
                    <a:pt x="562" y="2066"/>
                  </a:lnTo>
                  <a:lnTo>
                    <a:pt x="551" y="2065"/>
                  </a:lnTo>
                  <a:lnTo>
                    <a:pt x="543" y="2056"/>
                  </a:lnTo>
                  <a:lnTo>
                    <a:pt x="532" y="2051"/>
                  </a:lnTo>
                  <a:lnTo>
                    <a:pt x="520" y="2046"/>
                  </a:lnTo>
                  <a:lnTo>
                    <a:pt x="512" y="2045"/>
                  </a:lnTo>
                  <a:lnTo>
                    <a:pt x="490" y="2030"/>
                  </a:lnTo>
                  <a:lnTo>
                    <a:pt x="467" y="2013"/>
                  </a:lnTo>
                  <a:lnTo>
                    <a:pt x="446" y="1998"/>
                  </a:lnTo>
                  <a:lnTo>
                    <a:pt x="426" y="1981"/>
                  </a:lnTo>
                  <a:lnTo>
                    <a:pt x="406" y="1965"/>
                  </a:lnTo>
                  <a:lnTo>
                    <a:pt x="386" y="1949"/>
                  </a:lnTo>
                  <a:lnTo>
                    <a:pt x="368" y="1932"/>
                  </a:lnTo>
                  <a:lnTo>
                    <a:pt x="352" y="1915"/>
                  </a:lnTo>
                  <a:lnTo>
                    <a:pt x="333" y="1898"/>
                  </a:lnTo>
                  <a:lnTo>
                    <a:pt x="318" y="1880"/>
                  </a:lnTo>
                  <a:lnTo>
                    <a:pt x="301" y="1863"/>
                  </a:lnTo>
                  <a:lnTo>
                    <a:pt x="286" y="1845"/>
                  </a:lnTo>
                  <a:lnTo>
                    <a:pt x="271" y="1827"/>
                  </a:lnTo>
                  <a:lnTo>
                    <a:pt x="257" y="1809"/>
                  </a:lnTo>
                  <a:lnTo>
                    <a:pt x="243" y="1791"/>
                  </a:lnTo>
                  <a:lnTo>
                    <a:pt x="229" y="1771"/>
                  </a:lnTo>
                  <a:lnTo>
                    <a:pt x="208" y="1740"/>
                  </a:lnTo>
                  <a:lnTo>
                    <a:pt x="188" y="1708"/>
                  </a:lnTo>
                  <a:lnTo>
                    <a:pt x="170" y="1675"/>
                  </a:lnTo>
                  <a:lnTo>
                    <a:pt x="153" y="1640"/>
                  </a:lnTo>
                  <a:lnTo>
                    <a:pt x="138" y="1605"/>
                  </a:lnTo>
                  <a:lnTo>
                    <a:pt x="124" y="1569"/>
                  </a:lnTo>
                  <a:lnTo>
                    <a:pt x="112" y="1532"/>
                  </a:lnTo>
                  <a:lnTo>
                    <a:pt x="99" y="1495"/>
                  </a:lnTo>
                  <a:lnTo>
                    <a:pt x="88" y="1458"/>
                  </a:lnTo>
                  <a:lnTo>
                    <a:pt x="78" y="1421"/>
                  </a:lnTo>
                  <a:lnTo>
                    <a:pt x="68" y="1383"/>
                  </a:lnTo>
                  <a:lnTo>
                    <a:pt x="60" y="1345"/>
                  </a:lnTo>
                  <a:lnTo>
                    <a:pt x="52" y="1307"/>
                  </a:lnTo>
                  <a:lnTo>
                    <a:pt x="45" y="1270"/>
                  </a:lnTo>
                  <a:lnTo>
                    <a:pt x="36" y="1233"/>
                  </a:lnTo>
                  <a:lnTo>
                    <a:pt x="29" y="1197"/>
                  </a:lnTo>
                  <a:lnTo>
                    <a:pt x="21" y="1145"/>
                  </a:lnTo>
                  <a:lnTo>
                    <a:pt x="12" y="1089"/>
                  </a:lnTo>
                  <a:lnTo>
                    <a:pt x="5" y="1029"/>
                  </a:lnTo>
                  <a:lnTo>
                    <a:pt x="1" y="965"/>
                  </a:lnTo>
                  <a:lnTo>
                    <a:pt x="0" y="901"/>
                  </a:lnTo>
                  <a:lnTo>
                    <a:pt x="1" y="835"/>
                  </a:lnTo>
                  <a:lnTo>
                    <a:pt x="5" y="768"/>
                  </a:lnTo>
                  <a:lnTo>
                    <a:pt x="12" y="702"/>
                  </a:lnTo>
                  <a:lnTo>
                    <a:pt x="25" y="640"/>
                  </a:lnTo>
                  <a:lnTo>
                    <a:pt x="42" y="577"/>
                  </a:lnTo>
                  <a:lnTo>
                    <a:pt x="63" y="519"/>
                  </a:lnTo>
                  <a:lnTo>
                    <a:pt x="89" y="465"/>
                  </a:lnTo>
                  <a:lnTo>
                    <a:pt x="123" y="415"/>
                  </a:lnTo>
                  <a:lnTo>
                    <a:pt x="162" y="371"/>
                  </a:lnTo>
                  <a:lnTo>
                    <a:pt x="206" y="335"/>
                  </a:lnTo>
                  <a:lnTo>
                    <a:pt x="259" y="306"/>
                  </a:lnTo>
                  <a:lnTo>
                    <a:pt x="290" y="295"/>
                  </a:lnTo>
                  <a:lnTo>
                    <a:pt x="321" y="286"/>
                  </a:lnTo>
                  <a:lnTo>
                    <a:pt x="353" y="279"/>
                  </a:lnTo>
                  <a:lnTo>
                    <a:pt x="384" y="275"/>
                  </a:lnTo>
                  <a:lnTo>
                    <a:pt x="416" y="272"/>
                  </a:lnTo>
                  <a:lnTo>
                    <a:pt x="448" y="271"/>
                  </a:lnTo>
                  <a:lnTo>
                    <a:pt x="480" y="271"/>
                  </a:lnTo>
                  <a:lnTo>
                    <a:pt x="512" y="271"/>
                  </a:lnTo>
                  <a:lnTo>
                    <a:pt x="544" y="272"/>
                  </a:lnTo>
                  <a:lnTo>
                    <a:pt x="576" y="272"/>
                  </a:lnTo>
                  <a:lnTo>
                    <a:pt x="608" y="272"/>
                  </a:lnTo>
                  <a:lnTo>
                    <a:pt x="640" y="272"/>
                  </a:lnTo>
                  <a:lnTo>
                    <a:pt x="671" y="271"/>
                  </a:lnTo>
                  <a:lnTo>
                    <a:pt x="703" y="268"/>
                  </a:lnTo>
                  <a:lnTo>
                    <a:pt x="734" y="264"/>
                  </a:lnTo>
                  <a:lnTo>
                    <a:pt x="765" y="257"/>
                  </a:lnTo>
                  <a:lnTo>
                    <a:pt x="790" y="250"/>
                  </a:lnTo>
                  <a:lnTo>
                    <a:pt x="814" y="239"/>
                  </a:lnTo>
                  <a:lnTo>
                    <a:pt x="836" y="226"/>
                  </a:lnTo>
                  <a:lnTo>
                    <a:pt x="857" y="212"/>
                  </a:lnTo>
                  <a:lnTo>
                    <a:pt x="878" y="195"/>
                  </a:lnTo>
                  <a:lnTo>
                    <a:pt x="897" y="177"/>
                  </a:lnTo>
                  <a:lnTo>
                    <a:pt x="918" y="159"/>
                  </a:lnTo>
                  <a:lnTo>
                    <a:pt x="939" y="139"/>
                  </a:lnTo>
                  <a:lnTo>
                    <a:pt x="960" y="120"/>
                  </a:lnTo>
                  <a:lnTo>
                    <a:pt x="984" y="100"/>
                  </a:lnTo>
                  <a:lnTo>
                    <a:pt x="1009" y="81"/>
                  </a:lnTo>
                  <a:lnTo>
                    <a:pt x="1037" y="61"/>
                  </a:lnTo>
                  <a:lnTo>
                    <a:pt x="1066" y="44"/>
                  </a:lnTo>
                  <a:lnTo>
                    <a:pt x="1100" y="29"/>
                  </a:lnTo>
                  <a:lnTo>
                    <a:pt x="1136" y="15"/>
                  </a:lnTo>
                  <a:lnTo>
                    <a:pt x="1176" y="3"/>
                  </a:lnTo>
                  <a:close/>
                </a:path>
              </a:pathLst>
            </a:custGeom>
            <a:solidFill>
              <a:srgbClr val="FFF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134"/>
            <p:cNvSpPr>
              <a:spLocks/>
            </p:cNvSpPr>
            <p:nvPr/>
          </p:nvSpPr>
          <p:spPr bwMode="auto">
            <a:xfrm>
              <a:off x="3324" y="1537"/>
              <a:ext cx="1022" cy="1058"/>
            </a:xfrm>
            <a:custGeom>
              <a:avLst/>
              <a:gdLst/>
              <a:ahLst/>
              <a:cxnLst>
                <a:cxn ang="0">
                  <a:pos x="1226" y="3"/>
                </a:cxn>
                <a:cxn ang="0">
                  <a:pos x="1322" y="0"/>
                </a:cxn>
                <a:cxn ang="0">
                  <a:pos x="1416" y="6"/>
                </a:cxn>
                <a:cxn ang="0">
                  <a:pos x="1506" y="25"/>
                </a:cxn>
                <a:cxn ang="0">
                  <a:pos x="1590" y="66"/>
                </a:cxn>
                <a:cxn ang="0">
                  <a:pos x="1695" y="133"/>
                </a:cxn>
                <a:cxn ang="0">
                  <a:pos x="1774" y="201"/>
                </a:cxn>
                <a:cxn ang="0">
                  <a:pos x="1840" y="265"/>
                </a:cxn>
                <a:cxn ang="0">
                  <a:pos x="1903" y="349"/>
                </a:cxn>
                <a:cxn ang="0">
                  <a:pos x="1961" y="464"/>
                </a:cxn>
                <a:cxn ang="0">
                  <a:pos x="2000" y="587"/>
                </a:cxn>
                <a:cxn ang="0">
                  <a:pos x="2027" y="711"/>
                </a:cxn>
                <a:cxn ang="0">
                  <a:pos x="2041" y="840"/>
                </a:cxn>
                <a:cxn ang="0">
                  <a:pos x="2044" y="971"/>
                </a:cxn>
                <a:cxn ang="0">
                  <a:pos x="2035" y="1105"/>
                </a:cxn>
                <a:cxn ang="0">
                  <a:pos x="2014" y="1238"/>
                </a:cxn>
                <a:cxn ang="0">
                  <a:pos x="1982" y="1369"/>
                </a:cxn>
                <a:cxn ang="0">
                  <a:pos x="1939" y="1496"/>
                </a:cxn>
                <a:cxn ang="0">
                  <a:pos x="1891" y="1609"/>
                </a:cxn>
                <a:cxn ang="0">
                  <a:pos x="1847" y="1690"/>
                </a:cxn>
                <a:cxn ang="0">
                  <a:pos x="1794" y="1759"/>
                </a:cxn>
                <a:cxn ang="0">
                  <a:pos x="1714" y="1845"/>
                </a:cxn>
                <a:cxn ang="0">
                  <a:pos x="1611" y="1931"/>
                </a:cxn>
                <a:cxn ang="0">
                  <a:pos x="1499" y="1995"/>
                </a:cxn>
                <a:cxn ang="0">
                  <a:pos x="1399" y="2042"/>
                </a:cxn>
                <a:cxn ang="0">
                  <a:pos x="1329" y="2075"/>
                </a:cxn>
                <a:cxn ang="0">
                  <a:pos x="1145" y="2105"/>
                </a:cxn>
                <a:cxn ang="0">
                  <a:pos x="968" y="2114"/>
                </a:cxn>
                <a:cxn ang="0">
                  <a:pos x="814" y="2097"/>
                </a:cxn>
                <a:cxn ang="0">
                  <a:pos x="649" y="2055"/>
                </a:cxn>
                <a:cxn ang="0">
                  <a:pos x="581" y="2034"/>
                </a:cxn>
                <a:cxn ang="0">
                  <a:pos x="552" y="2021"/>
                </a:cxn>
                <a:cxn ang="0">
                  <a:pos x="510" y="2002"/>
                </a:cxn>
                <a:cxn ang="0">
                  <a:pos x="437" y="1954"/>
                </a:cxn>
                <a:cxn ang="0">
                  <a:pos x="362" y="1890"/>
                </a:cxn>
                <a:cxn ang="0">
                  <a:pos x="298" y="1823"/>
                </a:cxn>
                <a:cxn ang="0">
                  <a:pos x="240" y="1752"/>
                </a:cxn>
                <a:cxn ang="0">
                  <a:pos x="168" y="1639"/>
                </a:cxn>
                <a:cxn ang="0">
                  <a:pos x="109" y="1500"/>
                </a:cxn>
                <a:cxn ang="0">
                  <a:pos x="69" y="1354"/>
                </a:cxn>
                <a:cxn ang="0">
                  <a:pos x="37" y="1207"/>
                </a:cxn>
                <a:cxn ang="0">
                  <a:pos x="6" y="1007"/>
                </a:cxn>
                <a:cxn ang="0">
                  <a:pos x="5" y="753"/>
                </a:cxn>
                <a:cxn ang="0">
                  <a:pos x="62" y="508"/>
                </a:cxn>
                <a:cxn ang="0">
                  <a:pos x="203" y="328"/>
                </a:cxn>
                <a:cxn ang="0">
                  <a:pos x="345" y="275"/>
                </a:cxn>
                <a:cxn ang="0">
                  <a:pos x="471" y="267"/>
                </a:cxn>
                <a:cxn ang="0">
                  <a:pos x="596" y="268"/>
                </a:cxn>
                <a:cxn ang="0">
                  <a:pos x="719" y="258"/>
                </a:cxn>
                <a:cxn ang="0">
                  <a:pos x="820" y="222"/>
                </a:cxn>
                <a:cxn ang="0">
                  <a:pos x="899" y="156"/>
                </a:cxn>
                <a:cxn ang="0">
                  <a:pos x="990" y="80"/>
                </a:cxn>
                <a:cxn ang="0">
                  <a:pos x="1114" y="15"/>
                </a:cxn>
              </a:cxnLst>
              <a:rect l="0" t="0" r="r" b="b"/>
              <a:pathLst>
                <a:path w="2044" h="2115">
                  <a:moveTo>
                    <a:pt x="1153" y="4"/>
                  </a:moveTo>
                  <a:lnTo>
                    <a:pt x="1177" y="4"/>
                  </a:lnTo>
                  <a:lnTo>
                    <a:pt x="1202" y="3"/>
                  </a:lnTo>
                  <a:lnTo>
                    <a:pt x="1226" y="3"/>
                  </a:lnTo>
                  <a:lnTo>
                    <a:pt x="1249" y="1"/>
                  </a:lnTo>
                  <a:lnTo>
                    <a:pt x="1273" y="1"/>
                  </a:lnTo>
                  <a:lnTo>
                    <a:pt x="1298" y="0"/>
                  </a:lnTo>
                  <a:lnTo>
                    <a:pt x="1322" y="0"/>
                  </a:lnTo>
                  <a:lnTo>
                    <a:pt x="1346" y="0"/>
                  </a:lnTo>
                  <a:lnTo>
                    <a:pt x="1368" y="1"/>
                  </a:lnTo>
                  <a:lnTo>
                    <a:pt x="1392" y="3"/>
                  </a:lnTo>
                  <a:lnTo>
                    <a:pt x="1416" y="6"/>
                  </a:lnTo>
                  <a:lnTo>
                    <a:pt x="1438" y="8"/>
                  </a:lnTo>
                  <a:lnTo>
                    <a:pt x="1462" y="13"/>
                  </a:lnTo>
                  <a:lnTo>
                    <a:pt x="1484" y="18"/>
                  </a:lnTo>
                  <a:lnTo>
                    <a:pt x="1506" y="25"/>
                  </a:lnTo>
                  <a:lnTo>
                    <a:pt x="1529" y="33"/>
                  </a:lnTo>
                  <a:lnTo>
                    <a:pt x="1548" y="42"/>
                  </a:lnTo>
                  <a:lnTo>
                    <a:pt x="1569" y="53"/>
                  </a:lnTo>
                  <a:lnTo>
                    <a:pt x="1590" y="66"/>
                  </a:lnTo>
                  <a:lnTo>
                    <a:pt x="1614" y="80"/>
                  </a:lnTo>
                  <a:lnTo>
                    <a:pt x="1639" y="95"/>
                  </a:lnTo>
                  <a:lnTo>
                    <a:pt x="1665" y="113"/>
                  </a:lnTo>
                  <a:lnTo>
                    <a:pt x="1695" y="133"/>
                  </a:lnTo>
                  <a:lnTo>
                    <a:pt x="1725" y="155"/>
                  </a:lnTo>
                  <a:lnTo>
                    <a:pt x="1742" y="170"/>
                  </a:lnTo>
                  <a:lnTo>
                    <a:pt x="1757" y="186"/>
                  </a:lnTo>
                  <a:lnTo>
                    <a:pt x="1774" y="201"/>
                  </a:lnTo>
                  <a:lnTo>
                    <a:pt x="1791" y="216"/>
                  </a:lnTo>
                  <a:lnTo>
                    <a:pt x="1808" y="232"/>
                  </a:lnTo>
                  <a:lnTo>
                    <a:pt x="1824" y="249"/>
                  </a:lnTo>
                  <a:lnTo>
                    <a:pt x="1840" y="265"/>
                  </a:lnTo>
                  <a:lnTo>
                    <a:pt x="1857" y="285"/>
                  </a:lnTo>
                  <a:lnTo>
                    <a:pt x="1872" y="305"/>
                  </a:lnTo>
                  <a:lnTo>
                    <a:pt x="1887" y="325"/>
                  </a:lnTo>
                  <a:lnTo>
                    <a:pt x="1903" y="349"/>
                  </a:lnTo>
                  <a:lnTo>
                    <a:pt x="1918" y="374"/>
                  </a:lnTo>
                  <a:lnTo>
                    <a:pt x="1933" y="401"/>
                  </a:lnTo>
                  <a:lnTo>
                    <a:pt x="1947" y="430"/>
                  </a:lnTo>
                  <a:lnTo>
                    <a:pt x="1961" y="464"/>
                  </a:lnTo>
                  <a:lnTo>
                    <a:pt x="1974" y="499"/>
                  </a:lnTo>
                  <a:lnTo>
                    <a:pt x="1984" y="528"/>
                  </a:lnTo>
                  <a:lnTo>
                    <a:pt x="1992" y="557"/>
                  </a:lnTo>
                  <a:lnTo>
                    <a:pt x="2000" y="587"/>
                  </a:lnTo>
                  <a:lnTo>
                    <a:pt x="2009" y="617"/>
                  </a:lnTo>
                  <a:lnTo>
                    <a:pt x="2016" y="648"/>
                  </a:lnTo>
                  <a:lnTo>
                    <a:pt x="2021" y="679"/>
                  </a:lnTo>
                  <a:lnTo>
                    <a:pt x="2027" y="711"/>
                  </a:lnTo>
                  <a:lnTo>
                    <a:pt x="2031" y="743"/>
                  </a:lnTo>
                  <a:lnTo>
                    <a:pt x="2035" y="775"/>
                  </a:lnTo>
                  <a:lnTo>
                    <a:pt x="2038" y="807"/>
                  </a:lnTo>
                  <a:lnTo>
                    <a:pt x="2041" y="840"/>
                  </a:lnTo>
                  <a:lnTo>
                    <a:pt x="2042" y="872"/>
                  </a:lnTo>
                  <a:lnTo>
                    <a:pt x="2044" y="905"/>
                  </a:lnTo>
                  <a:lnTo>
                    <a:pt x="2044" y="937"/>
                  </a:lnTo>
                  <a:lnTo>
                    <a:pt x="2044" y="971"/>
                  </a:lnTo>
                  <a:lnTo>
                    <a:pt x="2042" y="1004"/>
                  </a:lnTo>
                  <a:lnTo>
                    <a:pt x="2041" y="1038"/>
                  </a:lnTo>
                  <a:lnTo>
                    <a:pt x="2038" y="1071"/>
                  </a:lnTo>
                  <a:lnTo>
                    <a:pt x="2035" y="1105"/>
                  </a:lnTo>
                  <a:lnTo>
                    <a:pt x="2031" y="1137"/>
                  </a:lnTo>
                  <a:lnTo>
                    <a:pt x="2027" y="1171"/>
                  </a:lnTo>
                  <a:lnTo>
                    <a:pt x="2021" y="1204"/>
                  </a:lnTo>
                  <a:lnTo>
                    <a:pt x="2014" y="1238"/>
                  </a:lnTo>
                  <a:lnTo>
                    <a:pt x="2007" y="1270"/>
                  </a:lnTo>
                  <a:lnTo>
                    <a:pt x="2000" y="1303"/>
                  </a:lnTo>
                  <a:lnTo>
                    <a:pt x="1992" y="1336"/>
                  </a:lnTo>
                  <a:lnTo>
                    <a:pt x="1982" y="1369"/>
                  </a:lnTo>
                  <a:lnTo>
                    <a:pt x="1972" y="1401"/>
                  </a:lnTo>
                  <a:lnTo>
                    <a:pt x="1963" y="1433"/>
                  </a:lnTo>
                  <a:lnTo>
                    <a:pt x="1951" y="1464"/>
                  </a:lnTo>
                  <a:lnTo>
                    <a:pt x="1939" y="1496"/>
                  </a:lnTo>
                  <a:lnTo>
                    <a:pt x="1926" y="1527"/>
                  </a:lnTo>
                  <a:lnTo>
                    <a:pt x="1914" y="1558"/>
                  </a:lnTo>
                  <a:lnTo>
                    <a:pt x="1903" y="1586"/>
                  </a:lnTo>
                  <a:lnTo>
                    <a:pt x="1891" y="1609"/>
                  </a:lnTo>
                  <a:lnTo>
                    <a:pt x="1880" y="1632"/>
                  </a:lnTo>
                  <a:lnTo>
                    <a:pt x="1869" y="1653"/>
                  </a:lnTo>
                  <a:lnTo>
                    <a:pt x="1858" y="1672"/>
                  </a:lnTo>
                  <a:lnTo>
                    <a:pt x="1847" y="1690"/>
                  </a:lnTo>
                  <a:lnTo>
                    <a:pt x="1836" y="1707"/>
                  </a:lnTo>
                  <a:lnTo>
                    <a:pt x="1823" y="1724"/>
                  </a:lnTo>
                  <a:lnTo>
                    <a:pt x="1809" y="1741"/>
                  </a:lnTo>
                  <a:lnTo>
                    <a:pt x="1794" y="1759"/>
                  </a:lnTo>
                  <a:lnTo>
                    <a:pt x="1777" y="1778"/>
                  </a:lnTo>
                  <a:lnTo>
                    <a:pt x="1759" y="1799"/>
                  </a:lnTo>
                  <a:lnTo>
                    <a:pt x="1738" y="1822"/>
                  </a:lnTo>
                  <a:lnTo>
                    <a:pt x="1714" y="1845"/>
                  </a:lnTo>
                  <a:lnTo>
                    <a:pt x="1689" y="1873"/>
                  </a:lnTo>
                  <a:lnTo>
                    <a:pt x="1664" y="1893"/>
                  </a:lnTo>
                  <a:lnTo>
                    <a:pt x="1637" y="1912"/>
                  </a:lnTo>
                  <a:lnTo>
                    <a:pt x="1611" y="1931"/>
                  </a:lnTo>
                  <a:lnTo>
                    <a:pt x="1583" y="1947"/>
                  </a:lnTo>
                  <a:lnTo>
                    <a:pt x="1555" y="1964"/>
                  </a:lnTo>
                  <a:lnTo>
                    <a:pt x="1527" y="1980"/>
                  </a:lnTo>
                  <a:lnTo>
                    <a:pt x="1499" y="1995"/>
                  </a:lnTo>
                  <a:lnTo>
                    <a:pt x="1473" y="2007"/>
                  </a:lnTo>
                  <a:lnTo>
                    <a:pt x="1446" y="2020"/>
                  </a:lnTo>
                  <a:lnTo>
                    <a:pt x="1422" y="2033"/>
                  </a:lnTo>
                  <a:lnTo>
                    <a:pt x="1399" y="2042"/>
                  </a:lnTo>
                  <a:lnTo>
                    <a:pt x="1378" y="2052"/>
                  </a:lnTo>
                  <a:lnTo>
                    <a:pt x="1358" y="2061"/>
                  </a:lnTo>
                  <a:lnTo>
                    <a:pt x="1343" y="2068"/>
                  </a:lnTo>
                  <a:lnTo>
                    <a:pt x="1329" y="2075"/>
                  </a:lnTo>
                  <a:lnTo>
                    <a:pt x="1318" y="2079"/>
                  </a:lnTo>
                  <a:lnTo>
                    <a:pt x="1255" y="2090"/>
                  </a:lnTo>
                  <a:lnTo>
                    <a:pt x="1198" y="2098"/>
                  </a:lnTo>
                  <a:lnTo>
                    <a:pt x="1145" y="2105"/>
                  </a:lnTo>
                  <a:lnTo>
                    <a:pt x="1096" y="2109"/>
                  </a:lnTo>
                  <a:lnTo>
                    <a:pt x="1050" y="2114"/>
                  </a:lnTo>
                  <a:lnTo>
                    <a:pt x="1008" y="2115"/>
                  </a:lnTo>
                  <a:lnTo>
                    <a:pt x="968" y="2114"/>
                  </a:lnTo>
                  <a:lnTo>
                    <a:pt x="928" y="2112"/>
                  </a:lnTo>
                  <a:lnTo>
                    <a:pt x="891" y="2108"/>
                  </a:lnTo>
                  <a:lnTo>
                    <a:pt x="853" y="2104"/>
                  </a:lnTo>
                  <a:lnTo>
                    <a:pt x="814" y="2097"/>
                  </a:lnTo>
                  <a:lnTo>
                    <a:pt x="776" y="2089"/>
                  </a:lnTo>
                  <a:lnTo>
                    <a:pt x="736" y="2079"/>
                  </a:lnTo>
                  <a:lnTo>
                    <a:pt x="694" y="2068"/>
                  </a:lnTo>
                  <a:lnTo>
                    <a:pt x="649" y="2055"/>
                  </a:lnTo>
                  <a:lnTo>
                    <a:pt x="600" y="2041"/>
                  </a:lnTo>
                  <a:lnTo>
                    <a:pt x="593" y="2040"/>
                  </a:lnTo>
                  <a:lnTo>
                    <a:pt x="587" y="2038"/>
                  </a:lnTo>
                  <a:lnTo>
                    <a:pt x="581" y="2034"/>
                  </a:lnTo>
                  <a:lnTo>
                    <a:pt x="574" y="2030"/>
                  </a:lnTo>
                  <a:lnTo>
                    <a:pt x="567" y="2027"/>
                  </a:lnTo>
                  <a:lnTo>
                    <a:pt x="560" y="2023"/>
                  </a:lnTo>
                  <a:lnTo>
                    <a:pt x="552" y="2021"/>
                  </a:lnTo>
                  <a:lnTo>
                    <a:pt x="540" y="2020"/>
                  </a:lnTo>
                  <a:lnTo>
                    <a:pt x="532" y="2013"/>
                  </a:lnTo>
                  <a:lnTo>
                    <a:pt x="521" y="2006"/>
                  </a:lnTo>
                  <a:lnTo>
                    <a:pt x="510" y="2002"/>
                  </a:lnTo>
                  <a:lnTo>
                    <a:pt x="501" y="2000"/>
                  </a:lnTo>
                  <a:lnTo>
                    <a:pt x="479" y="1985"/>
                  </a:lnTo>
                  <a:lnTo>
                    <a:pt x="458" y="1970"/>
                  </a:lnTo>
                  <a:lnTo>
                    <a:pt x="437" y="1954"/>
                  </a:lnTo>
                  <a:lnTo>
                    <a:pt x="418" y="1938"/>
                  </a:lnTo>
                  <a:lnTo>
                    <a:pt x="398" y="1922"/>
                  </a:lnTo>
                  <a:lnTo>
                    <a:pt x="380" y="1906"/>
                  </a:lnTo>
                  <a:lnTo>
                    <a:pt x="362" y="1890"/>
                  </a:lnTo>
                  <a:lnTo>
                    <a:pt x="345" y="1873"/>
                  </a:lnTo>
                  <a:lnTo>
                    <a:pt x="328" y="1857"/>
                  </a:lnTo>
                  <a:lnTo>
                    <a:pt x="313" y="1840"/>
                  </a:lnTo>
                  <a:lnTo>
                    <a:pt x="298" y="1823"/>
                  </a:lnTo>
                  <a:lnTo>
                    <a:pt x="282" y="1805"/>
                  </a:lnTo>
                  <a:lnTo>
                    <a:pt x="267" y="1788"/>
                  </a:lnTo>
                  <a:lnTo>
                    <a:pt x="253" y="1770"/>
                  </a:lnTo>
                  <a:lnTo>
                    <a:pt x="240" y="1752"/>
                  </a:lnTo>
                  <a:lnTo>
                    <a:pt x="226" y="1734"/>
                  </a:lnTo>
                  <a:lnTo>
                    <a:pt x="206" y="1703"/>
                  </a:lnTo>
                  <a:lnTo>
                    <a:pt x="186" y="1672"/>
                  </a:lnTo>
                  <a:lnTo>
                    <a:pt x="168" y="1639"/>
                  </a:lnTo>
                  <a:lnTo>
                    <a:pt x="151" y="1605"/>
                  </a:lnTo>
                  <a:lnTo>
                    <a:pt x="136" y="1572"/>
                  </a:lnTo>
                  <a:lnTo>
                    <a:pt x="122" y="1535"/>
                  </a:lnTo>
                  <a:lnTo>
                    <a:pt x="109" y="1500"/>
                  </a:lnTo>
                  <a:lnTo>
                    <a:pt x="98" y="1464"/>
                  </a:lnTo>
                  <a:lnTo>
                    <a:pt x="87" y="1426"/>
                  </a:lnTo>
                  <a:lnTo>
                    <a:pt x="77" y="1390"/>
                  </a:lnTo>
                  <a:lnTo>
                    <a:pt x="69" y="1354"/>
                  </a:lnTo>
                  <a:lnTo>
                    <a:pt x="59" y="1316"/>
                  </a:lnTo>
                  <a:lnTo>
                    <a:pt x="52" y="1280"/>
                  </a:lnTo>
                  <a:lnTo>
                    <a:pt x="44" y="1242"/>
                  </a:lnTo>
                  <a:lnTo>
                    <a:pt x="37" y="1207"/>
                  </a:lnTo>
                  <a:lnTo>
                    <a:pt x="30" y="1171"/>
                  </a:lnTo>
                  <a:lnTo>
                    <a:pt x="20" y="1120"/>
                  </a:lnTo>
                  <a:lnTo>
                    <a:pt x="13" y="1066"/>
                  </a:lnTo>
                  <a:lnTo>
                    <a:pt x="6" y="1007"/>
                  </a:lnTo>
                  <a:lnTo>
                    <a:pt x="2" y="946"/>
                  </a:lnTo>
                  <a:lnTo>
                    <a:pt x="0" y="883"/>
                  </a:lnTo>
                  <a:lnTo>
                    <a:pt x="0" y="817"/>
                  </a:lnTo>
                  <a:lnTo>
                    <a:pt x="5" y="753"/>
                  </a:lnTo>
                  <a:lnTo>
                    <a:pt x="13" y="689"/>
                  </a:lnTo>
                  <a:lnTo>
                    <a:pt x="24" y="626"/>
                  </a:lnTo>
                  <a:lnTo>
                    <a:pt x="41" y="566"/>
                  </a:lnTo>
                  <a:lnTo>
                    <a:pt x="62" y="508"/>
                  </a:lnTo>
                  <a:lnTo>
                    <a:pt x="88" y="455"/>
                  </a:lnTo>
                  <a:lnTo>
                    <a:pt x="120" y="406"/>
                  </a:lnTo>
                  <a:lnTo>
                    <a:pt x="158" y="365"/>
                  </a:lnTo>
                  <a:lnTo>
                    <a:pt x="203" y="328"/>
                  </a:lnTo>
                  <a:lnTo>
                    <a:pt x="254" y="300"/>
                  </a:lnTo>
                  <a:lnTo>
                    <a:pt x="285" y="289"/>
                  </a:lnTo>
                  <a:lnTo>
                    <a:pt x="314" y="281"/>
                  </a:lnTo>
                  <a:lnTo>
                    <a:pt x="345" y="275"/>
                  </a:lnTo>
                  <a:lnTo>
                    <a:pt x="377" y="271"/>
                  </a:lnTo>
                  <a:lnTo>
                    <a:pt x="408" y="268"/>
                  </a:lnTo>
                  <a:lnTo>
                    <a:pt x="439" y="267"/>
                  </a:lnTo>
                  <a:lnTo>
                    <a:pt x="471" y="267"/>
                  </a:lnTo>
                  <a:lnTo>
                    <a:pt x="503" y="267"/>
                  </a:lnTo>
                  <a:lnTo>
                    <a:pt x="533" y="267"/>
                  </a:lnTo>
                  <a:lnTo>
                    <a:pt x="566" y="267"/>
                  </a:lnTo>
                  <a:lnTo>
                    <a:pt x="596" y="268"/>
                  </a:lnTo>
                  <a:lnTo>
                    <a:pt x="627" y="267"/>
                  </a:lnTo>
                  <a:lnTo>
                    <a:pt x="659" y="265"/>
                  </a:lnTo>
                  <a:lnTo>
                    <a:pt x="690" y="263"/>
                  </a:lnTo>
                  <a:lnTo>
                    <a:pt x="719" y="258"/>
                  </a:lnTo>
                  <a:lnTo>
                    <a:pt x="750" y="251"/>
                  </a:lnTo>
                  <a:lnTo>
                    <a:pt x="775" y="244"/>
                  </a:lnTo>
                  <a:lnTo>
                    <a:pt x="797" y="235"/>
                  </a:lnTo>
                  <a:lnTo>
                    <a:pt x="820" y="222"/>
                  </a:lnTo>
                  <a:lnTo>
                    <a:pt x="839" y="208"/>
                  </a:lnTo>
                  <a:lnTo>
                    <a:pt x="860" y="191"/>
                  </a:lnTo>
                  <a:lnTo>
                    <a:pt x="880" y="175"/>
                  </a:lnTo>
                  <a:lnTo>
                    <a:pt x="899" y="156"/>
                  </a:lnTo>
                  <a:lnTo>
                    <a:pt x="920" y="137"/>
                  </a:lnTo>
                  <a:lnTo>
                    <a:pt x="941" y="117"/>
                  </a:lnTo>
                  <a:lnTo>
                    <a:pt x="965" y="99"/>
                  </a:lnTo>
                  <a:lnTo>
                    <a:pt x="990" y="80"/>
                  </a:lnTo>
                  <a:lnTo>
                    <a:pt x="1016" y="61"/>
                  </a:lnTo>
                  <a:lnTo>
                    <a:pt x="1046" y="45"/>
                  </a:lnTo>
                  <a:lnTo>
                    <a:pt x="1078" y="29"/>
                  </a:lnTo>
                  <a:lnTo>
                    <a:pt x="1114" y="15"/>
                  </a:lnTo>
                  <a:lnTo>
                    <a:pt x="1153" y="4"/>
                  </a:lnTo>
                  <a:close/>
                </a:path>
              </a:pathLst>
            </a:custGeom>
            <a:solidFill>
              <a:srgbClr val="FFF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Freeform 135"/>
            <p:cNvSpPr>
              <a:spLocks/>
            </p:cNvSpPr>
            <p:nvPr/>
          </p:nvSpPr>
          <p:spPr bwMode="auto">
            <a:xfrm>
              <a:off x="3341" y="1544"/>
              <a:ext cx="999" cy="1033"/>
            </a:xfrm>
            <a:custGeom>
              <a:avLst/>
              <a:gdLst/>
              <a:ahLst/>
              <a:cxnLst>
                <a:cxn ang="0">
                  <a:pos x="1199" y="2"/>
                </a:cxn>
                <a:cxn ang="0">
                  <a:pos x="1294" y="0"/>
                </a:cxn>
                <a:cxn ang="0">
                  <a:pos x="1384" y="4"/>
                </a:cxn>
                <a:cxn ang="0">
                  <a:pos x="1474" y="23"/>
                </a:cxn>
                <a:cxn ang="0">
                  <a:pos x="1555" y="62"/>
                </a:cxn>
                <a:cxn ang="0">
                  <a:pos x="1658" y="128"/>
                </a:cxn>
                <a:cxn ang="0">
                  <a:pos x="1736" y="195"/>
                </a:cxn>
                <a:cxn ang="0">
                  <a:pos x="1800" y="259"/>
                </a:cxn>
                <a:cxn ang="0">
                  <a:pos x="1862" y="339"/>
                </a:cxn>
                <a:cxn ang="0">
                  <a:pos x="1917" y="451"/>
                </a:cxn>
                <a:cxn ang="0">
                  <a:pos x="1957" y="572"/>
                </a:cxn>
                <a:cxn ang="0">
                  <a:pos x="1982" y="694"/>
                </a:cxn>
                <a:cxn ang="0">
                  <a:pos x="1996" y="820"/>
                </a:cxn>
                <a:cxn ang="0">
                  <a:pos x="1998" y="948"/>
                </a:cxn>
                <a:cxn ang="0">
                  <a:pos x="1990" y="1079"/>
                </a:cxn>
                <a:cxn ang="0">
                  <a:pos x="1970" y="1209"/>
                </a:cxn>
                <a:cxn ang="0">
                  <a:pos x="1938" y="1336"/>
                </a:cxn>
                <a:cxn ang="0">
                  <a:pos x="1895" y="1461"/>
                </a:cxn>
                <a:cxn ang="0">
                  <a:pos x="1849" y="1573"/>
                </a:cxn>
                <a:cxn ang="0">
                  <a:pos x="1806" y="1651"/>
                </a:cxn>
                <a:cxn ang="0">
                  <a:pos x="1754" y="1719"/>
                </a:cxn>
                <a:cxn ang="0">
                  <a:pos x="1676" y="1804"/>
                </a:cxn>
                <a:cxn ang="0">
                  <a:pos x="1574" y="1887"/>
                </a:cxn>
                <a:cxn ang="0">
                  <a:pos x="1467" y="1950"/>
                </a:cxn>
                <a:cxn ang="0">
                  <a:pos x="1368" y="1996"/>
                </a:cxn>
                <a:cxn ang="0">
                  <a:pos x="1298" y="2027"/>
                </a:cxn>
                <a:cxn ang="0">
                  <a:pos x="1119" y="2057"/>
                </a:cxn>
                <a:cxn ang="0">
                  <a:pos x="946" y="2066"/>
                </a:cxn>
                <a:cxn ang="0">
                  <a:pos x="797" y="2048"/>
                </a:cxn>
                <a:cxn ang="0">
                  <a:pos x="635" y="2006"/>
                </a:cxn>
                <a:cxn ang="0">
                  <a:pos x="568" y="1986"/>
                </a:cxn>
                <a:cxn ang="0">
                  <a:pos x="540" y="1975"/>
                </a:cxn>
                <a:cxn ang="0">
                  <a:pos x="499" y="1955"/>
                </a:cxn>
                <a:cxn ang="0">
                  <a:pos x="428" y="1908"/>
                </a:cxn>
                <a:cxn ang="0">
                  <a:pos x="354" y="1846"/>
                </a:cxn>
                <a:cxn ang="0">
                  <a:pos x="290" y="1781"/>
                </a:cxn>
                <a:cxn ang="0">
                  <a:pos x="234" y="1712"/>
                </a:cxn>
                <a:cxn ang="0">
                  <a:pos x="165" y="1602"/>
                </a:cxn>
                <a:cxn ang="0">
                  <a:pos x="109" y="1466"/>
                </a:cxn>
                <a:cxn ang="0">
                  <a:pos x="68" y="1323"/>
                </a:cxn>
                <a:cxn ang="0">
                  <a:pos x="38" y="1179"/>
                </a:cxn>
                <a:cxn ang="0">
                  <a:pos x="7" y="983"/>
                </a:cxn>
                <a:cxn ang="0">
                  <a:pos x="5" y="734"/>
                </a:cxn>
                <a:cxn ang="0">
                  <a:pos x="60" y="495"/>
                </a:cxn>
                <a:cxn ang="0">
                  <a:pos x="197" y="321"/>
                </a:cxn>
                <a:cxn ang="0">
                  <a:pos x="336" y="266"/>
                </a:cxn>
                <a:cxn ang="0">
                  <a:pos x="459" y="258"/>
                </a:cxn>
                <a:cxn ang="0">
                  <a:pos x="583" y="261"/>
                </a:cxn>
                <a:cxn ang="0">
                  <a:pos x="705" y="251"/>
                </a:cxn>
                <a:cxn ang="0">
                  <a:pos x="801" y="216"/>
                </a:cxn>
                <a:cxn ang="0">
                  <a:pos x="879" y="152"/>
                </a:cxn>
                <a:cxn ang="0">
                  <a:pos x="967" y="78"/>
                </a:cxn>
                <a:cxn ang="0">
                  <a:pos x="1088" y="15"/>
                </a:cxn>
              </a:cxnLst>
              <a:rect l="0" t="0" r="r" b="b"/>
              <a:pathLst>
                <a:path w="1998" h="2066">
                  <a:moveTo>
                    <a:pt x="1128" y="4"/>
                  </a:moveTo>
                  <a:lnTo>
                    <a:pt x="1151" y="4"/>
                  </a:lnTo>
                  <a:lnTo>
                    <a:pt x="1175" y="2"/>
                  </a:lnTo>
                  <a:lnTo>
                    <a:pt x="1199" y="2"/>
                  </a:lnTo>
                  <a:lnTo>
                    <a:pt x="1222" y="1"/>
                  </a:lnTo>
                  <a:lnTo>
                    <a:pt x="1246" y="1"/>
                  </a:lnTo>
                  <a:lnTo>
                    <a:pt x="1270" y="0"/>
                  </a:lnTo>
                  <a:lnTo>
                    <a:pt x="1294" y="0"/>
                  </a:lnTo>
                  <a:lnTo>
                    <a:pt x="1316" y="0"/>
                  </a:lnTo>
                  <a:lnTo>
                    <a:pt x="1340" y="1"/>
                  </a:lnTo>
                  <a:lnTo>
                    <a:pt x="1362" y="2"/>
                  </a:lnTo>
                  <a:lnTo>
                    <a:pt x="1384" y="4"/>
                  </a:lnTo>
                  <a:lnTo>
                    <a:pt x="1407" y="8"/>
                  </a:lnTo>
                  <a:lnTo>
                    <a:pt x="1429" y="12"/>
                  </a:lnTo>
                  <a:lnTo>
                    <a:pt x="1451" y="16"/>
                  </a:lnTo>
                  <a:lnTo>
                    <a:pt x="1474" y="23"/>
                  </a:lnTo>
                  <a:lnTo>
                    <a:pt x="1495" y="32"/>
                  </a:lnTo>
                  <a:lnTo>
                    <a:pt x="1514" y="40"/>
                  </a:lnTo>
                  <a:lnTo>
                    <a:pt x="1534" y="50"/>
                  </a:lnTo>
                  <a:lnTo>
                    <a:pt x="1555" y="62"/>
                  </a:lnTo>
                  <a:lnTo>
                    <a:pt x="1578" y="75"/>
                  </a:lnTo>
                  <a:lnTo>
                    <a:pt x="1602" y="90"/>
                  </a:lnTo>
                  <a:lnTo>
                    <a:pt x="1629" y="108"/>
                  </a:lnTo>
                  <a:lnTo>
                    <a:pt x="1658" y="128"/>
                  </a:lnTo>
                  <a:lnTo>
                    <a:pt x="1689" y="149"/>
                  </a:lnTo>
                  <a:lnTo>
                    <a:pt x="1704" y="164"/>
                  </a:lnTo>
                  <a:lnTo>
                    <a:pt x="1721" y="180"/>
                  </a:lnTo>
                  <a:lnTo>
                    <a:pt x="1736" y="195"/>
                  </a:lnTo>
                  <a:lnTo>
                    <a:pt x="1753" y="210"/>
                  </a:lnTo>
                  <a:lnTo>
                    <a:pt x="1768" y="226"/>
                  </a:lnTo>
                  <a:lnTo>
                    <a:pt x="1783" y="241"/>
                  </a:lnTo>
                  <a:lnTo>
                    <a:pt x="1800" y="259"/>
                  </a:lnTo>
                  <a:lnTo>
                    <a:pt x="1816" y="278"/>
                  </a:lnTo>
                  <a:lnTo>
                    <a:pt x="1831" y="296"/>
                  </a:lnTo>
                  <a:lnTo>
                    <a:pt x="1846" y="317"/>
                  </a:lnTo>
                  <a:lnTo>
                    <a:pt x="1862" y="339"/>
                  </a:lnTo>
                  <a:lnTo>
                    <a:pt x="1876" y="364"/>
                  </a:lnTo>
                  <a:lnTo>
                    <a:pt x="1890" y="391"/>
                  </a:lnTo>
                  <a:lnTo>
                    <a:pt x="1903" y="420"/>
                  </a:lnTo>
                  <a:lnTo>
                    <a:pt x="1917" y="451"/>
                  </a:lnTo>
                  <a:lnTo>
                    <a:pt x="1930" y="486"/>
                  </a:lnTo>
                  <a:lnTo>
                    <a:pt x="1940" y="514"/>
                  </a:lnTo>
                  <a:lnTo>
                    <a:pt x="1948" y="543"/>
                  </a:lnTo>
                  <a:lnTo>
                    <a:pt x="1957" y="572"/>
                  </a:lnTo>
                  <a:lnTo>
                    <a:pt x="1963" y="603"/>
                  </a:lnTo>
                  <a:lnTo>
                    <a:pt x="1970" y="632"/>
                  </a:lnTo>
                  <a:lnTo>
                    <a:pt x="1976" y="663"/>
                  </a:lnTo>
                  <a:lnTo>
                    <a:pt x="1982" y="694"/>
                  </a:lnTo>
                  <a:lnTo>
                    <a:pt x="1986" y="725"/>
                  </a:lnTo>
                  <a:lnTo>
                    <a:pt x="1990" y="757"/>
                  </a:lnTo>
                  <a:lnTo>
                    <a:pt x="1993" y="787"/>
                  </a:lnTo>
                  <a:lnTo>
                    <a:pt x="1996" y="820"/>
                  </a:lnTo>
                  <a:lnTo>
                    <a:pt x="1997" y="852"/>
                  </a:lnTo>
                  <a:lnTo>
                    <a:pt x="1998" y="884"/>
                  </a:lnTo>
                  <a:lnTo>
                    <a:pt x="1998" y="916"/>
                  </a:lnTo>
                  <a:lnTo>
                    <a:pt x="1998" y="948"/>
                  </a:lnTo>
                  <a:lnTo>
                    <a:pt x="1997" y="982"/>
                  </a:lnTo>
                  <a:lnTo>
                    <a:pt x="1996" y="1014"/>
                  </a:lnTo>
                  <a:lnTo>
                    <a:pt x="1993" y="1046"/>
                  </a:lnTo>
                  <a:lnTo>
                    <a:pt x="1990" y="1079"/>
                  </a:lnTo>
                  <a:lnTo>
                    <a:pt x="1986" y="1112"/>
                  </a:lnTo>
                  <a:lnTo>
                    <a:pt x="1982" y="1144"/>
                  </a:lnTo>
                  <a:lnTo>
                    <a:pt x="1976" y="1177"/>
                  </a:lnTo>
                  <a:lnTo>
                    <a:pt x="1970" y="1209"/>
                  </a:lnTo>
                  <a:lnTo>
                    <a:pt x="1963" y="1241"/>
                  </a:lnTo>
                  <a:lnTo>
                    <a:pt x="1955" y="1274"/>
                  </a:lnTo>
                  <a:lnTo>
                    <a:pt x="1947" y="1306"/>
                  </a:lnTo>
                  <a:lnTo>
                    <a:pt x="1938" y="1336"/>
                  </a:lnTo>
                  <a:lnTo>
                    <a:pt x="1929" y="1369"/>
                  </a:lnTo>
                  <a:lnTo>
                    <a:pt x="1919" y="1399"/>
                  </a:lnTo>
                  <a:lnTo>
                    <a:pt x="1908" y="1430"/>
                  </a:lnTo>
                  <a:lnTo>
                    <a:pt x="1895" y="1461"/>
                  </a:lnTo>
                  <a:lnTo>
                    <a:pt x="1883" y="1492"/>
                  </a:lnTo>
                  <a:lnTo>
                    <a:pt x="1870" y="1521"/>
                  </a:lnTo>
                  <a:lnTo>
                    <a:pt x="1859" y="1549"/>
                  </a:lnTo>
                  <a:lnTo>
                    <a:pt x="1849" y="1573"/>
                  </a:lnTo>
                  <a:lnTo>
                    <a:pt x="1838" y="1595"/>
                  </a:lnTo>
                  <a:lnTo>
                    <a:pt x="1828" y="1614"/>
                  </a:lnTo>
                  <a:lnTo>
                    <a:pt x="1817" y="1633"/>
                  </a:lnTo>
                  <a:lnTo>
                    <a:pt x="1806" y="1651"/>
                  </a:lnTo>
                  <a:lnTo>
                    <a:pt x="1795" y="1668"/>
                  </a:lnTo>
                  <a:lnTo>
                    <a:pt x="1782" y="1684"/>
                  </a:lnTo>
                  <a:lnTo>
                    <a:pt x="1769" y="1701"/>
                  </a:lnTo>
                  <a:lnTo>
                    <a:pt x="1754" y="1719"/>
                  </a:lnTo>
                  <a:lnTo>
                    <a:pt x="1737" y="1737"/>
                  </a:lnTo>
                  <a:lnTo>
                    <a:pt x="1719" y="1757"/>
                  </a:lnTo>
                  <a:lnTo>
                    <a:pt x="1698" y="1779"/>
                  </a:lnTo>
                  <a:lnTo>
                    <a:pt x="1676" y="1804"/>
                  </a:lnTo>
                  <a:lnTo>
                    <a:pt x="1651" y="1831"/>
                  </a:lnTo>
                  <a:lnTo>
                    <a:pt x="1626" y="1851"/>
                  </a:lnTo>
                  <a:lnTo>
                    <a:pt x="1601" y="1869"/>
                  </a:lnTo>
                  <a:lnTo>
                    <a:pt x="1574" y="1887"/>
                  </a:lnTo>
                  <a:lnTo>
                    <a:pt x="1548" y="1904"/>
                  </a:lnTo>
                  <a:lnTo>
                    <a:pt x="1520" y="1920"/>
                  </a:lnTo>
                  <a:lnTo>
                    <a:pt x="1493" y="1936"/>
                  </a:lnTo>
                  <a:lnTo>
                    <a:pt x="1467" y="1950"/>
                  </a:lnTo>
                  <a:lnTo>
                    <a:pt x="1440" y="1962"/>
                  </a:lnTo>
                  <a:lnTo>
                    <a:pt x="1415" y="1975"/>
                  </a:lnTo>
                  <a:lnTo>
                    <a:pt x="1390" y="1986"/>
                  </a:lnTo>
                  <a:lnTo>
                    <a:pt x="1368" y="1996"/>
                  </a:lnTo>
                  <a:lnTo>
                    <a:pt x="1347" y="2006"/>
                  </a:lnTo>
                  <a:lnTo>
                    <a:pt x="1328" y="2014"/>
                  </a:lnTo>
                  <a:lnTo>
                    <a:pt x="1312" y="2021"/>
                  </a:lnTo>
                  <a:lnTo>
                    <a:pt x="1298" y="2027"/>
                  </a:lnTo>
                  <a:lnTo>
                    <a:pt x="1287" y="2031"/>
                  </a:lnTo>
                  <a:lnTo>
                    <a:pt x="1227" y="2042"/>
                  </a:lnTo>
                  <a:lnTo>
                    <a:pt x="1171" y="2050"/>
                  </a:lnTo>
                  <a:lnTo>
                    <a:pt x="1119" y="2057"/>
                  </a:lnTo>
                  <a:lnTo>
                    <a:pt x="1072" y="2062"/>
                  </a:lnTo>
                  <a:lnTo>
                    <a:pt x="1027" y="2064"/>
                  </a:lnTo>
                  <a:lnTo>
                    <a:pt x="985" y="2066"/>
                  </a:lnTo>
                  <a:lnTo>
                    <a:pt x="946" y="2066"/>
                  </a:lnTo>
                  <a:lnTo>
                    <a:pt x="908" y="2063"/>
                  </a:lnTo>
                  <a:lnTo>
                    <a:pt x="871" y="2060"/>
                  </a:lnTo>
                  <a:lnTo>
                    <a:pt x="834" y="2055"/>
                  </a:lnTo>
                  <a:lnTo>
                    <a:pt x="797" y="2048"/>
                  </a:lnTo>
                  <a:lnTo>
                    <a:pt x="759" y="2039"/>
                  </a:lnTo>
                  <a:lnTo>
                    <a:pt x="720" y="2029"/>
                  </a:lnTo>
                  <a:lnTo>
                    <a:pt x="678" y="2018"/>
                  </a:lnTo>
                  <a:lnTo>
                    <a:pt x="635" y="2006"/>
                  </a:lnTo>
                  <a:lnTo>
                    <a:pt x="587" y="1992"/>
                  </a:lnTo>
                  <a:lnTo>
                    <a:pt x="580" y="1990"/>
                  </a:lnTo>
                  <a:lnTo>
                    <a:pt x="575" y="1989"/>
                  </a:lnTo>
                  <a:lnTo>
                    <a:pt x="568" y="1986"/>
                  </a:lnTo>
                  <a:lnTo>
                    <a:pt x="562" y="1982"/>
                  </a:lnTo>
                  <a:lnTo>
                    <a:pt x="555" y="1979"/>
                  </a:lnTo>
                  <a:lnTo>
                    <a:pt x="548" y="1976"/>
                  </a:lnTo>
                  <a:lnTo>
                    <a:pt x="540" y="1975"/>
                  </a:lnTo>
                  <a:lnTo>
                    <a:pt x="530" y="1974"/>
                  </a:lnTo>
                  <a:lnTo>
                    <a:pt x="520" y="1967"/>
                  </a:lnTo>
                  <a:lnTo>
                    <a:pt x="509" y="1960"/>
                  </a:lnTo>
                  <a:lnTo>
                    <a:pt x="499" y="1955"/>
                  </a:lnTo>
                  <a:lnTo>
                    <a:pt x="491" y="1954"/>
                  </a:lnTo>
                  <a:lnTo>
                    <a:pt x="470" y="1939"/>
                  </a:lnTo>
                  <a:lnTo>
                    <a:pt x="449" y="1923"/>
                  </a:lnTo>
                  <a:lnTo>
                    <a:pt x="428" y="1908"/>
                  </a:lnTo>
                  <a:lnTo>
                    <a:pt x="409" y="1893"/>
                  </a:lnTo>
                  <a:lnTo>
                    <a:pt x="391" y="1877"/>
                  </a:lnTo>
                  <a:lnTo>
                    <a:pt x="372" y="1862"/>
                  </a:lnTo>
                  <a:lnTo>
                    <a:pt x="354" y="1846"/>
                  </a:lnTo>
                  <a:lnTo>
                    <a:pt x="338" y="1830"/>
                  </a:lnTo>
                  <a:lnTo>
                    <a:pt x="321" y="1814"/>
                  </a:lnTo>
                  <a:lnTo>
                    <a:pt x="305" y="1798"/>
                  </a:lnTo>
                  <a:lnTo>
                    <a:pt x="290" y="1781"/>
                  </a:lnTo>
                  <a:lnTo>
                    <a:pt x="276" y="1764"/>
                  </a:lnTo>
                  <a:lnTo>
                    <a:pt x="261" y="1747"/>
                  </a:lnTo>
                  <a:lnTo>
                    <a:pt x="248" y="1729"/>
                  </a:lnTo>
                  <a:lnTo>
                    <a:pt x="234" y="1712"/>
                  </a:lnTo>
                  <a:lnTo>
                    <a:pt x="222" y="1694"/>
                  </a:lnTo>
                  <a:lnTo>
                    <a:pt x="201" y="1665"/>
                  </a:lnTo>
                  <a:lnTo>
                    <a:pt x="183" y="1634"/>
                  </a:lnTo>
                  <a:lnTo>
                    <a:pt x="165" y="1602"/>
                  </a:lnTo>
                  <a:lnTo>
                    <a:pt x="149" y="1570"/>
                  </a:lnTo>
                  <a:lnTo>
                    <a:pt x="134" y="1535"/>
                  </a:lnTo>
                  <a:lnTo>
                    <a:pt x="120" y="1501"/>
                  </a:lnTo>
                  <a:lnTo>
                    <a:pt x="109" y="1466"/>
                  </a:lnTo>
                  <a:lnTo>
                    <a:pt x="98" y="1430"/>
                  </a:lnTo>
                  <a:lnTo>
                    <a:pt x="86" y="1395"/>
                  </a:lnTo>
                  <a:lnTo>
                    <a:pt x="77" y="1359"/>
                  </a:lnTo>
                  <a:lnTo>
                    <a:pt x="68" y="1323"/>
                  </a:lnTo>
                  <a:lnTo>
                    <a:pt x="60" y="1286"/>
                  </a:lnTo>
                  <a:lnTo>
                    <a:pt x="51" y="1250"/>
                  </a:lnTo>
                  <a:lnTo>
                    <a:pt x="45" y="1214"/>
                  </a:lnTo>
                  <a:lnTo>
                    <a:pt x="38" y="1179"/>
                  </a:lnTo>
                  <a:lnTo>
                    <a:pt x="31" y="1144"/>
                  </a:lnTo>
                  <a:lnTo>
                    <a:pt x="21" y="1095"/>
                  </a:lnTo>
                  <a:lnTo>
                    <a:pt x="14" y="1040"/>
                  </a:lnTo>
                  <a:lnTo>
                    <a:pt x="7" y="983"/>
                  </a:lnTo>
                  <a:lnTo>
                    <a:pt x="3" y="923"/>
                  </a:lnTo>
                  <a:lnTo>
                    <a:pt x="0" y="861"/>
                  </a:lnTo>
                  <a:lnTo>
                    <a:pt x="1" y="799"/>
                  </a:lnTo>
                  <a:lnTo>
                    <a:pt x="5" y="734"/>
                  </a:lnTo>
                  <a:lnTo>
                    <a:pt x="12" y="671"/>
                  </a:lnTo>
                  <a:lnTo>
                    <a:pt x="24" y="611"/>
                  </a:lnTo>
                  <a:lnTo>
                    <a:pt x="40" y="551"/>
                  </a:lnTo>
                  <a:lnTo>
                    <a:pt x="60" y="495"/>
                  </a:lnTo>
                  <a:lnTo>
                    <a:pt x="86" y="444"/>
                  </a:lnTo>
                  <a:lnTo>
                    <a:pt x="117" y="396"/>
                  </a:lnTo>
                  <a:lnTo>
                    <a:pt x="153" y="356"/>
                  </a:lnTo>
                  <a:lnTo>
                    <a:pt x="197" y="321"/>
                  </a:lnTo>
                  <a:lnTo>
                    <a:pt x="247" y="293"/>
                  </a:lnTo>
                  <a:lnTo>
                    <a:pt x="276" y="282"/>
                  </a:lnTo>
                  <a:lnTo>
                    <a:pt x="307" y="273"/>
                  </a:lnTo>
                  <a:lnTo>
                    <a:pt x="336" y="266"/>
                  </a:lnTo>
                  <a:lnTo>
                    <a:pt x="367" y="262"/>
                  </a:lnTo>
                  <a:lnTo>
                    <a:pt x="398" y="259"/>
                  </a:lnTo>
                  <a:lnTo>
                    <a:pt x="428" y="259"/>
                  </a:lnTo>
                  <a:lnTo>
                    <a:pt x="459" y="258"/>
                  </a:lnTo>
                  <a:lnTo>
                    <a:pt x="491" y="258"/>
                  </a:lnTo>
                  <a:lnTo>
                    <a:pt x="522" y="259"/>
                  </a:lnTo>
                  <a:lnTo>
                    <a:pt x="553" y="259"/>
                  </a:lnTo>
                  <a:lnTo>
                    <a:pt x="583" y="261"/>
                  </a:lnTo>
                  <a:lnTo>
                    <a:pt x="614" y="259"/>
                  </a:lnTo>
                  <a:lnTo>
                    <a:pt x="645" y="258"/>
                  </a:lnTo>
                  <a:lnTo>
                    <a:pt x="674" y="257"/>
                  </a:lnTo>
                  <a:lnTo>
                    <a:pt x="705" y="251"/>
                  </a:lnTo>
                  <a:lnTo>
                    <a:pt x="734" y="245"/>
                  </a:lnTo>
                  <a:lnTo>
                    <a:pt x="758" y="238"/>
                  </a:lnTo>
                  <a:lnTo>
                    <a:pt x="780" y="229"/>
                  </a:lnTo>
                  <a:lnTo>
                    <a:pt x="801" y="216"/>
                  </a:lnTo>
                  <a:lnTo>
                    <a:pt x="820" y="202"/>
                  </a:lnTo>
                  <a:lnTo>
                    <a:pt x="840" y="187"/>
                  </a:lnTo>
                  <a:lnTo>
                    <a:pt x="860" y="170"/>
                  </a:lnTo>
                  <a:lnTo>
                    <a:pt x="879" y="152"/>
                  </a:lnTo>
                  <a:lnTo>
                    <a:pt x="900" y="134"/>
                  </a:lnTo>
                  <a:lnTo>
                    <a:pt x="921" y="114"/>
                  </a:lnTo>
                  <a:lnTo>
                    <a:pt x="943" y="96"/>
                  </a:lnTo>
                  <a:lnTo>
                    <a:pt x="967" y="78"/>
                  </a:lnTo>
                  <a:lnTo>
                    <a:pt x="994" y="60"/>
                  </a:lnTo>
                  <a:lnTo>
                    <a:pt x="1023" y="43"/>
                  </a:lnTo>
                  <a:lnTo>
                    <a:pt x="1055" y="27"/>
                  </a:lnTo>
                  <a:lnTo>
                    <a:pt x="1088" y="15"/>
                  </a:lnTo>
                  <a:lnTo>
                    <a:pt x="1128" y="4"/>
                  </a:lnTo>
                  <a:close/>
                </a:path>
              </a:pathLst>
            </a:custGeom>
            <a:solidFill>
              <a:srgbClr val="FFFA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Freeform 136"/>
            <p:cNvSpPr>
              <a:spLocks/>
            </p:cNvSpPr>
            <p:nvPr/>
          </p:nvSpPr>
          <p:spPr bwMode="auto">
            <a:xfrm>
              <a:off x="3358" y="1549"/>
              <a:ext cx="977" cy="1010"/>
            </a:xfrm>
            <a:custGeom>
              <a:avLst/>
              <a:gdLst/>
              <a:ahLst/>
              <a:cxnLst>
                <a:cxn ang="0">
                  <a:pos x="1171" y="1"/>
                </a:cxn>
                <a:cxn ang="0">
                  <a:pos x="1263" y="0"/>
                </a:cxn>
                <a:cxn ang="0">
                  <a:pos x="1352" y="5"/>
                </a:cxn>
                <a:cxn ang="0">
                  <a:pos x="1439" y="25"/>
                </a:cxn>
                <a:cxn ang="0">
                  <a:pos x="1520" y="61"/>
                </a:cxn>
                <a:cxn ang="0">
                  <a:pos x="1619" y="125"/>
                </a:cxn>
                <a:cxn ang="0">
                  <a:pos x="1695" y="191"/>
                </a:cxn>
                <a:cxn ang="0">
                  <a:pos x="1758" y="254"/>
                </a:cxn>
                <a:cxn ang="0">
                  <a:pos x="1818" y="334"/>
                </a:cxn>
                <a:cxn ang="0">
                  <a:pos x="1874" y="444"/>
                </a:cxn>
                <a:cxn ang="0">
                  <a:pos x="1912" y="561"/>
                </a:cxn>
                <a:cxn ang="0">
                  <a:pos x="1937" y="679"/>
                </a:cxn>
                <a:cxn ang="0">
                  <a:pos x="1949" y="802"/>
                </a:cxn>
                <a:cxn ang="0">
                  <a:pos x="1952" y="927"/>
                </a:cxn>
                <a:cxn ang="0">
                  <a:pos x="1944" y="1054"/>
                </a:cxn>
                <a:cxn ang="0">
                  <a:pos x="1924" y="1182"/>
                </a:cxn>
                <a:cxn ang="0">
                  <a:pos x="1894" y="1307"/>
                </a:cxn>
                <a:cxn ang="0">
                  <a:pos x="1852" y="1430"/>
                </a:cxn>
                <a:cxn ang="0">
                  <a:pos x="1806" y="1538"/>
                </a:cxn>
                <a:cxn ang="0">
                  <a:pos x="1765" y="1613"/>
                </a:cxn>
                <a:cxn ang="0">
                  <a:pos x="1714" y="1680"/>
                </a:cxn>
                <a:cxn ang="0">
                  <a:pos x="1638" y="1764"/>
                </a:cxn>
                <a:cxn ang="0">
                  <a:pos x="1538" y="1844"/>
                </a:cxn>
                <a:cxn ang="0">
                  <a:pos x="1432" y="1905"/>
                </a:cxn>
                <a:cxn ang="0">
                  <a:pos x="1337" y="1951"/>
                </a:cxn>
                <a:cxn ang="0">
                  <a:pos x="1268" y="1982"/>
                </a:cxn>
                <a:cxn ang="0">
                  <a:pos x="1093" y="2011"/>
                </a:cxn>
                <a:cxn ang="0">
                  <a:pos x="924" y="2020"/>
                </a:cxn>
                <a:cxn ang="0">
                  <a:pos x="778" y="2003"/>
                </a:cxn>
                <a:cxn ang="0">
                  <a:pos x="619" y="1963"/>
                </a:cxn>
                <a:cxn ang="0">
                  <a:pos x="554" y="1943"/>
                </a:cxn>
                <a:cxn ang="0">
                  <a:pos x="526" y="1930"/>
                </a:cxn>
                <a:cxn ang="0">
                  <a:pos x="487" y="1914"/>
                </a:cxn>
                <a:cxn ang="0">
                  <a:pos x="417" y="1868"/>
                </a:cxn>
                <a:cxn ang="0">
                  <a:pos x="346" y="1806"/>
                </a:cxn>
                <a:cxn ang="0">
                  <a:pos x="283" y="1742"/>
                </a:cxn>
                <a:cxn ang="0">
                  <a:pos x="227" y="1673"/>
                </a:cxn>
                <a:cxn ang="0">
                  <a:pos x="160" y="1566"/>
                </a:cxn>
                <a:cxn ang="0">
                  <a:pos x="104" y="1433"/>
                </a:cxn>
                <a:cxn ang="0">
                  <a:pos x="65" y="1292"/>
                </a:cxn>
                <a:cxn ang="0">
                  <a:pos x="36" y="1152"/>
                </a:cxn>
                <a:cxn ang="0">
                  <a:pos x="7" y="962"/>
                </a:cxn>
                <a:cxn ang="0">
                  <a:pos x="5" y="719"/>
                </a:cxn>
                <a:cxn ang="0">
                  <a:pos x="58" y="486"/>
                </a:cxn>
                <a:cxn ang="0">
                  <a:pos x="194" y="314"/>
                </a:cxn>
                <a:cxn ang="0">
                  <a:pos x="329" y="262"/>
                </a:cxn>
                <a:cxn ang="0">
                  <a:pos x="449" y="253"/>
                </a:cxn>
                <a:cxn ang="0">
                  <a:pos x="569" y="254"/>
                </a:cxn>
                <a:cxn ang="0">
                  <a:pos x="686" y="246"/>
                </a:cxn>
                <a:cxn ang="0">
                  <a:pos x="781" y="212"/>
                </a:cxn>
                <a:cxn ang="0">
                  <a:pos x="858" y="149"/>
                </a:cxn>
                <a:cxn ang="0">
                  <a:pos x="945" y="75"/>
                </a:cxn>
                <a:cxn ang="0">
                  <a:pos x="1063" y="14"/>
                </a:cxn>
              </a:cxnLst>
              <a:rect l="0" t="0" r="r" b="b"/>
              <a:pathLst>
                <a:path w="1952" h="2020">
                  <a:moveTo>
                    <a:pt x="1101" y="2"/>
                  </a:moveTo>
                  <a:lnTo>
                    <a:pt x="1125" y="2"/>
                  </a:lnTo>
                  <a:lnTo>
                    <a:pt x="1148" y="2"/>
                  </a:lnTo>
                  <a:lnTo>
                    <a:pt x="1171" y="1"/>
                  </a:lnTo>
                  <a:lnTo>
                    <a:pt x="1194" y="1"/>
                  </a:lnTo>
                  <a:lnTo>
                    <a:pt x="1217" y="0"/>
                  </a:lnTo>
                  <a:lnTo>
                    <a:pt x="1240" y="0"/>
                  </a:lnTo>
                  <a:lnTo>
                    <a:pt x="1263" y="0"/>
                  </a:lnTo>
                  <a:lnTo>
                    <a:pt x="1285" y="0"/>
                  </a:lnTo>
                  <a:lnTo>
                    <a:pt x="1307" y="1"/>
                  </a:lnTo>
                  <a:lnTo>
                    <a:pt x="1330" y="2"/>
                  </a:lnTo>
                  <a:lnTo>
                    <a:pt x="1352" y="5"/>
                  </a:lnTo>
                  <a:lnTo>
                    <a:pt x="1373" y="8"/>
                  </a:lnTo>
                  <a:lnTo>
                    <a:pt x="1395" y="12"/>
                  </a:lnTo>
                  <a:lnTo>
                    <a:pt x="1416" y="18"/>
                  </a:lnTo>
                  <a:lnTo>
                    <a:pt x="1439" y="25"/>
                  </a:lnTo>
                  <a:lnTo>
                    <a:pt x="1460" y="33"/>
                  </a:lnTo>
                  <a:lnTo>
                    <a:pt x="1478" y="42"/>
                  </a:lnTo>
                  <a:lnTo>
                    <a:pt x="1499" y="51"/>
                  </a:lnTo>
                  <a:lnTo>
                    <a:pt x="1520" y="61"/>
                  </a:lnTo>
                  <a:lnTo>
                    <a:pt x="1542" y="75"/>
                  </a:lnTo>
                  <a:lnTo>
                    <a:pt x="1566" y="89"/>
                  </a:lnTo>
                  <a:lnTo>
                    <a:pt x="1591" y="106"/>
                  </a:lnTo>
                  <a:lnTo>
                    <a:pt x="1619" y="125"/>
                  </a:lnTo>
                  <a:lnTo>
                    <a:pt x="1648" y="146"/>
                  </a:lnTo>
                  <a:lnTo>
                    <a:pt x="1663" y="162"/>
                  </a:lnTo>
                  <a:lnTo>
                    <a:pt x="1679" y="176"/>
                  </a:lnTo>
                  <a:lnTo>
                    <a:pt x="1695" y="191"/>
                  </a:lnTo>
                  <a:lnTo>
                    <a:pt x="1711" y="206"/>
                  </a:lnTo>
                  <a:lnTo>
                    <a:pt x="1726" y="220"/>
                  </a:lnTo>
                  <a:lnTo>
                    <a:pt x="1743" y="237"/>
                  </a:lnTo>
                  <a:lnTo>
                    <a:pt x="1758" y="254"/>
                  </a:lnTo>
                  <a:lnTo>
                    <a:pt x="1774" y="272"/>
                  </a:lnTo>
                  <a:lnTo>
                    <a:pt x="1789" y="290"/>
                  </a:lnTo>
                  <a:lnTo>
                    <a:pt x="1804" y="311"/>
                  </a:lnTo>
                  <a:lnTo>
                    <a:pt x="1818" y="334"/>
                  </a:lnTo>
                  <a:lnTo>
                    <a:pt x="1834" y="357"/>
                  </a:lnTo>
                  <a:lnTo>
                    <a:pt x="1848" y="384"/>
                  </a:lnTo>
                  <a:lnTo>
                    <a:pt x="1861" y="412"/>
                  </a:lnTo>
                  <a:lnTo>
                    <a:pt x="1874" y="444"/>
                  </a:lnTo>
                  <a:lnTo>
                    <a:pt x="1887" y="477"/>
                  </a:lnTo>
                  <a:lnTo>
                    <a:pt x="1896" y="505"/>
                  </a:lnTo>
                  <a:lnTo>
                    <a:pt x="1905" y="533"/>
                  </a:lnTo>
                  <a:lnTo>
                    <a:pt x="1912" y="561"/>
                  </a:lnTo>
                  <a:lnTo>
                    <a:pt x="1919" y="591"/>
                  </a:lnTo>
                  <a:lnTo>
                    <a:pt x="1926" y="620"/>
                  </a:lnTo>
                  <a:lnTo>
                    <a:pt x="1931" y="649"/>
                  </a:lnTo>
                  <a:lnTo>
                    <a:pt x="1937" y="679"/>
                  </a:lnTo>
                  <a:lnTo>
                    <a:pt x="1941" y="709"/>
                  </a:lnTo>
                  <a:lnTo>
                    <a:pt x="1944" y="740"/>
                  </a:lnTo>
                  <a:lnTo>
                    <a:pt x="1948" y="771"/>
                  </a:lnTo>
                  <a:lnTo>
                    <a:pt x="1949" y="802"/>
                  </a:lnTo>
                  <a:lnTo>
                    <a:pt x="1951" y="832"/>
                  </a:lnTo>
                  <a:lnTo>
                    <a:pt x="1952" y="864"/>
                  </a:lnTo>
                  <a:lnTo>
                    <a:pt x="1952" y="895"/>
                  </a:lnTo>
                  <a:lnTo>
                    <a:pt x="1952" y="927"/>
                  </a:lnTo>
                  <a:lnTo>
                    <a:pt x="1951" y="959"/>
                  </a:lnTo>
                  <a:lnTo>
                    <a:pt x="1949" y="992"/>
                  </a:lnTo>
                  <a:lnTo>
                    <a:pt x="1947" y="1022"/>
                  </a:lnTo>
                  <a:lnTo>
                    <a:pt x="1944" y="1054"/>
                  </a:lnTo>
                  <a:lnTo>
                    <a:pt x="1940" y="1087"/>
                  </a:lnTo>
                  <a:lnTo>
                    <a:pt x="1935" y="1119"/>
                  </a:lnTo>
                  <a:lnTo>
                    <a:pt x="1930" y="1149"/>
                  </a:lnTo>
                  <a:lnTo>
                    <a:pt x="1924" y="1182"/>
                  </a:lnTo>
                  <a:lnTo>
                    <a:pt x="1917" y="1214"/>
                  </a:lnTo>
                  <a:lnTo>
                    <a:pt x="1910" y="1244"/>
                  </a:lnTo>
                  <a:lnTo>
                    <a:pt x="1902" y="1277"/>
                  </a:lnTo>
                  <a:lnTo>
                    <a:pt x="1894" y="1307"/>
                  </a:lnTo>
                  <a:lnTo>
                    <a:pt x="1884" y="1338"/>
                  </a:lnTo>
                  <a:lnTo>
                    <a:pt x="1874" y="1369"/>
                  </a:lnTo>
                  <a:lnTo>
                    <a:pt x="1863" y="1400"/>
                  </a:lnTo>
                  <a:lnTo>
                    <a:pt x="1852" y="1430"/>
                  </a:lnTo>
                  <a:lnTo>
                    <a:pt x="1839" y="1460"/>
                  </a:lnTo>
                  <a:lnTo>
                    <a:pt x="1828" y="1489"/>
                  </a:lnTo>
                  <a:lnTo>
                    <a:pt x="1817" y="1514"/>
                  </a:lnTo>
                  <a:lnTo>
                    <a:pt x="1806" y="1538"/>
                  </a:lnTo>
                  <a:lnTo>
                    <a:pt x="1796" y="1559"/>
                  </a:lnTo>
                  <a:lnTo>
                    <a:pt x="1786" y="1578"/>
                  </a:lnTo>
                  <a:lnTo>
                    <a:pt x="1775" y="1597"/>
                  </a:lnTo>
                  <a:lnTo>
                    <a:pt x="1765" y="1613"/>
                  </a:lnTo>
                  <a:lnTo>
                    <a:pt x="1754" y="1630"/>
                  </a:lnTo>
                  <a:lnTo>
                    <a:pt x="1741" y="1647"/>
                  </a:lnTo>
                  <a:lnTo>
                    <a:pt x="1728" y="1664"/>
                  </a:lnTo>
                  <a:lnTo>
                    <a:pt x="1714" y="1680"/>
                  </a:lnTo>
                  <a:lnTo>
                    <a:pt x="1697" y="1698"/>
                  </a:lnTo>
                  <a:lnTo>
                    <a:pt x="1680" y="1718"/>
                  </a:lnTo>
                  <a:lnTo>
                    <a:pt x="1659" y="1740"/>
                  </a:lnTo>
                  <a:lnTo>
                    <a:pt x="1638" y="1764"/>
                  </a:lnTo>
                  <a:lnTo>
                    <a:pt x="1613" y="1791"/>
                  </a:lnTo>
                  <a:lnTo>
                    <a:pt x="1589" y="1809"/>
                  </a:lnTo>
                  <a:lnTo>
                    <a:pt x="1564" y="1827"/>
                  </a:lnTo>
                  <a:lnTo>
                    <a:pt x="1538" y="1844"/>
                  </a:lnTo>
                  <a:lnTo>
                    <a:pt x="1511" y="1861"/>
                  </a:lnTo>
                  <a:lnTo>
                    <a:pt x="1485" y="1876"/>
                  </a:lnTo>
                  <a:lnTo>
                    <a:pt x="1458" y="1891"/>
                  </a:lnTo>
                  <a:lnTo>
                    <a:pt x="1432" y="1905"/>
                  </a:lnTo>
                  <a:lnTo>
                    <a:pt x="1407" y="1918"/>
                  </a:lnTo>
                  <a:lnTo>
                    <a:pt x="1381" y="1930"/>
                  </a:lnTo>
                  <a:lnTo>
                    <a:pt x="1358" y="1942"/>
                  </a:lnTo>
                  <a:lnTo>
                    <a:pt x="1337" y="1951"/>
                  </a:lnTo>
                  <a:lnTo>
                    <a:pt x="1316" y="1960"/>
                  </a:lnTo>
                  <a:lnTo>
                    <a:pt x="1298" y="1968"/>
                  </a:lnTo>
                  <a:lnTo>
                    <a:pt x="1281" y="1975"/>
                  </a:lnTo>
                  <a:lnTo>
                    <a:pt x="1268" y="1982"/>
                  </a:lnTo>
                  <a:lnTo>
                    <a:pt x="1257" y="1986"/>
                  </a:lnTo>
                  <a:lnTo>
                    <a:pt x="1197" y="1996"/>
                  </a:lnTo>
                  <a:lnTo>
                    <a:pt x="1143" y="2004"/>
                  </a:lnTo>
                  <a:lnTo>
                    <a:pt x="1093" y="2011"/>
                  </a:lnTo>
                  <a:lnTo>
                    <a:pt x="1046" y="2016"/>
                  </a:lnTo>
                  <a:lnTo>
                    <a:pt x="1003" y="2018"/>
                  </a:lnTo>
                  <a:lnTo>
                    <a:pt x="963" y="2020"/>
                  </a:lnTo>
                  <a:lnTo>
                    <a:pt x="924" y="2020"/>
                  </a:lnTo>
                  <a:lnTo>
                    <a:pt x="886" y="2017"/>
                  </a:lnTo>
                  <a:lnTo>
                    <a:pt x="850" y="2014"/>
                  </a:lnTo>
                  <a:lnTo>
                    <a:pt x="815" y="2009"/>
                  </a:lnTo>
                  <a:lnTo>
                    <a:pt x="778" y="2003"/>
                  </a:lnTo>
                  <a:lnTo>
                    <a:pt x="741" y="1995"/>
                  </a:lnTo>
                  <a:lnTo>
                    <a:pt x="702" y="1985"/>
                  </a:lnTo>
                  <a:lnTo>
                    <a:pt x="663" y="1974"/>
                  </a:lnTo>
                  <a:lnTo>
                    <a:pt x="619" y="1963"/>
                  </a:lnTo>
                  <a:lnTo>
                    <a:pt x="573" y="1949"/>
                  </a:lnTo>
                  <a:lnTo>
                    <a:pt x="566" y="1947"/>
                  </a:lnTo>
                  <a:lnTo>
                    <a:pt x="561" y="1946"/>
                  </a:lnTo>
                  <a:lnTo>
                    <a:pt x="554" y="1943"/>
                  </a:lnTo>
                  <a:lnTo>
                    <a:pt x="548" y="1939"/>
                  </a:lnTo>
                  <a:lnTo>
                    <a:pt x="543" y="1935"/>
                  </a:lnTo>
                  <a:lnTo>
                    <a:pt x="534" y="1932"/>
                  </a:lnTo>
                  <a:lnTo>
                    <a:pt x="526" y="1930"/>
                  </a:lnTo>
                  <a:lnTo>
                    <a:pt x="516" y="1929"/>
                  </a:lnTo>
                  <a:lnTo>
                    <a:pt x="508" y="1923"/>
                  </a:lnTo>
                  <a:lnTo>
                    <a:pt x="498" y="1918"/>
                  </a:lnTo>
                  <a:lnTo>
                    <a:pt x="487" y="1914"/>
                  </a:lnTo>
                  <a:lnTo>
                    <a:pt x="478" y="1912"/>
                  </a:lnTo>
                  <a:lnTo>
                    <a:pt x="458" y="1897"/>
                  </a:lnTo>
                  <a:lnTo>
                    <a:pt x="437" y="1883"/>
                  </a:lnTo>
                  <a:lnTo>
                    <a:pt x="417" y="1868"/>
                  </a:lnTo>
                  <a:lnTo>
                    <a:pt x="399" y="1852"/>
                  </a:lnTo>
                  <a:lnTo>
                    <a:pt x="379" y="1837"/>
                  </a:lnTo>
                  <a:lnTo>
                    <a:pt x="363" y="1821"/>
                  </a:lnTo>
                  <a:lnTo>
                    <a:pt x="346" y="1806"/>
                  </a:lnTo>
                  <a:lnTo>
                    <a:pt x="329" y="1789"/>
                  </a:lnTo>
                  <a:lnTo>
                    <a:pt x="312" y="1774"/>
                  </a:lnTo>
                  <a:lnTo>
                    <a:pt x="297" y="1759"/>
                  </a:lnTo>
                  <a:lnTo>
                    <a:pt x="283" y="1742"/>
                  </a:lnTo>
                  <a:lnTo>
                    <a:pt x="268" y="1725"/>
                  </a:lnTo>
                  <a:lnTo>
                    <a:pt x="254" y="1708"/>
                  </a:lnTo>
                  <a:lnTo>
                    <a:pt x="241" y="1690"/>
                  </a:lnTo>
                  <a:lnTo>
                    <a:pt x="227" y="1673"/>
                  </a:lnTo>
                  <a:lnTo>
                    <a:pt x="215" y="1655"/>
                  </a:lnTo>
                  <a:lnTo>
                    <a:pt x="195" y="1626"/>
                  </a:lnTo>
                  <a:lnTo>
                    <a:pt x="177" y="1597"/>
                  </a:lnTo>
                  <a:lnTo>
                    <a:pt x="160" y="1566"/>
                  </a:lnTo>
                  <a:lnTo>
                    <a:pt x="143" y="1534"/>
                  </a:lnTo>
                  <a:lnTo>
                    <a:pt x="130" y="1500"/>
                  </a:lnTo>
                  <a:lnTo>
                    <a:pt x="117" y="1467"/>
                  </a:lnTo>
                  <a:lnTo>
                    <a:pt x="104" y="1433"/>
                  </a:lnTo>
                  <a:lnTo>
                    <a:pt x="93" y="1398"/>
                  </a:lnTo>
                  <a:lnTo>
                    <a:pt x="83" y="1363"/>
                  </a:lnTo>
                  <a:lnTo>
                    <a:pt x="74" y="1328"/>
                  </a:lnTo>
                  <a:lnTo>
                    <a:pt x="65" y="1292"/>
                  </a:lnTo>
                  <a:lnTo>
                    <a:pt x="57" y="1257"/>
                  </a:lnTo>
                  <a:lnTo>
                    <a:pt x="50" y="1222"/>
                  </a:lnTo>
                  <a:lnTo>
                    <a:pt x="43" y="1187"/>
                  </a:lnTo>
                  <a:lnTo>
                    <a:pt x="36" y="1152"/>
                  </a:lnTo>
                  <a:lnTo>
                    <a:pt x="29" y="1119"/>
                  </a:lnTo>
                  <a:lnTo>
                    <a:pt x="21" y="1070"/>
                  </a:lnTo>
                  <a:lnTo>
                    <a:pt x="12" y="1018"/>
                  </a:lnTo>
                  <a:lnTo>
                    <a:pt x="7" y="962"/>
                  </a:lnTo>
                  <a:lnTo>
                    <a:pt x="3" y="904"/>
                  </a:lnTo>
                  <a:lnTo>
                    <a:pt x="0" y="842"/>
                  </a:lnTo>
                  <a:lnTo>
                    <a:pt x="1" y="781"/>
                  </a:lnTo>
                  <a:lnTo>
                    <a:pt x="5" y="719"/>
                  </a:lnTo>
                  <a:lnTo>
                    <a:pt x="12" y="658"/>
                  </a:lnTo>
                  <a:lnTo>
                    <a:pt x="23" y="598"/>
                  </a:lnTo>
                  <a:lnTo>
                    <a:pt x="39" y="540"/>
                  </a:lnTo>
                  <a:lnTo>
                    <a:pt x="58" y="486"/>
                  </a:lnTo>
                  <a:lnTo>
                    <a:pt x="83" y="436"/>
                  </a:lnTo>
                  <a:lnTo>
                    <a:pt x="114" y="389"/>
                  </a:lnTo>
                  <a:lnTo>
                    <a:pt x="150" y="349"/>
                  </a:lnTo>
                  <a:lnTo>
                    <a:pt x="194" y="314"/>
                  </a:lnTo>
                  <a:lnTo>
                    <a:pt x="243" y="287"/>
                  </a:lnTo>
                  <a:lnTo>
                    <a:pt x="272" y="276"/>
                  </a:lnTo>
                  <a:lnTo>
                    <a:pt x="300" y="268"/>
                  </a:lnTo>
                  <a:lnTo>
                    <a:pt x="329" y="262"/>
                  </a:lnTo>
                  <a:lnTo>
                    <a:pt x="360" y="258"/>
                  </a:lnTo>
                  <a:lnTo>
                    <a:pt x="389" y="255"/>
                  </a:lnTo>
                  <a:lnTo>
                    <a:pt x="418" y="254"/>
                  </a:lnTo>
                  <a:lnTo>
                    <a:pt x="449" y="253"/>
                  </a:lnTo>
                  <a:lnTo>
                    <a:pt x="480" y="253"/>
                  </a:lnTo>
                  <a:lnTo>
                    <a:pt x="509" y="254"/>
                  </a:lnTo>
                  <a:lnTo>
                    <a:pt x="540" y="254"/>
                  </a:lnTo>
                  <a:lnTo>
                    <a:pt x="569" y="254"/>
                  </a:lnTo>
                  <a:lnTo>
                    <a:pt x="598" y="254"/>
                  </a:lnTo>
                  <a:lnTo>
                    <a:pt x="629" y="253"/>
                  </a:lnTo>
                  <a:lnTo>
                    <a:pt x="658" y="250"/>
                  </a:lnTo>
                  <a:lnTo>
                    <a:pt x="686" y="246"/>
                  </a:lnTo>
                  <a:lnTo>
                    <a:pt x="716" y="240"/>
                  </a:lnTo>
                  <a:lnTo>
                    <a:pt x="739" y="233"/>
                  </a:lnTo>
                  <a:lnTo>
                    <a:pt x="762" y="225"/>
                  </a:lnTo>
                  <a:lnTo>
                    <a:pt x="781" y="212"/>
                  </a:lnTo>
                  <a:lnTo>
                    <a:pt x="801" y="198"/>
                  </a:lnTo>
                  <a:lnTo>
                    <a:pt x="820" y="183"/>
                  </a:lnTo>
                  <a:lnTo>
                    <a:pt x="840" y="166"/>
                  </a:lnTo>
                  <a:lnTo>
                    <a:pt x="858" y="149"/>
                  </a:lnTo>
                  <a:lnTo>
                    <a:pt x="878" y="131"/>
                  </a:lnTo>
                  <a:lnTo>
                    <a:pt x="899" y="111"/>
                  </a:lnTo>
                  <a:lnTo>
                    <a:pt x="921" y="93"/>
                  </a:lnTo>
                  <a:lnTo>
                    <a:pt x="945" y="75"/>
                  </a:lnTo>
                  <a:lnTo>
                    <a:pt x="970" y="58"/>
                  </a:lnTo>
                  <a:lnTo>
                    <a:pt x="998" y="42"/>
                  </a:lnTo>
                  <a:lnTo>
                    <a:pt x="1028" y="26"/>
                  </a:lnTo>
                  <a:lnTo>
                    <a:pt x="1063" y="14"/>
                  </a:lnTo>
                  <a:lnTo>
                    <a:pt x="1101" y="2"/>
                  </a:lnTo>
                  <a:close/>
                </a:path>
              </a:pathLst>
            </a:custGeom>
            <a:solidFill>
              <a:srgbClr val="FFF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8" name="Freeform 137"/>
            <p:cNvSpPr>
              <a:spLocks/>
            </p:cNvSpPr>
            <p:nvPr/>
          </p:nvSpPr>
          <p:spPr bwMode="auto">
            <a:xfrm>
              <a:off x="3375" y="1555"/>
              <a:ext cx="954" cy="988"/>
            </a:xfrm>
            <a:custGeom>
              <a:avLst/>
              <a:gdLst/>
              <a:ahLst/>
              <a:cxnLst>
                <a:cxn ang="0">
                  <a:pos x="1145" y="3"/>
                </a:cxn>
                <a:cxn ang="0">
                  <a:pos x="1234" y="0"/>
                </a:cxn>
                <a:cxn ang="0">
                  <a:pos x="1322" y="5"/>
                </a:cxn>
                <a:cxn ang="0">
                  <a:pos x="1406" y="24"/>
                </a:cxn>
                <a:cxn ang="0">
                  <a:pos x="1484" y="61"/>
                </a:cxn>
                <a:cxn ang="0">
                  <a:pos x="1581" y="123"/>
                </a:cxn>
                <a:cxn ang="0">
                  <a:pos x="1657" y="187"/>
                </a:cxn>
                <a:cxn ang="0">
                  <a:pos x="1717" y="249"/>
                </a:cxn>
                <a:cxn ang="0">
                  <a:pos x="1777" y="327"/>
                </a:cxn>
                <a:cxn ang="0">
                  <a:pos x="1830" y="433"/>
                </a:cxn>
                <a:cxn ang="0">
                  <a:pos x="1868" y="549"/>
                </a:cxn>
                <a:cxn ang="0">
                  <a:pos x="1891" y="663"/>
                </a:cxn>
                <a:cxn ang="0">
                  <a:pos x="1905" y="784"/>
                </a:cxn>
                <a:cxn ang="0">
                  <a:pos x="1908" y="907"/>
                </a:cxn>
                <a:cxn ang="0">
                  <a:pos x="1900" y="1031"/>
                </a:cxn>
                <a:cxn ang="0">
                  <a:pos x="1880" y="1155"/>
                </a:cxn>
                <a:cxn ang="0">
                  <a:pos x="1849" y="1277"/>
                </a:cxn>
                <a:cxn ang="0">
                  <a:pos x="1809" y="1397"/>
                </a:cxn>
                <a:cxn ang="0">
                  <a:pos x="1764" y="1504"/>
                </a:cxn>
                <a:cxn ang="0">
                  <a:pos x="1725" y="1579"/>
                </a:cxn>
                <a:cxn ang="0">
                  <a:pos x="1675" y="1644"/>
                </a:cxn>
                <a:cxn ang="0">
                  <a:pos x="1600" y="1725"/>
                </a:cxn>
                <a:cxn ang="0">
                  <a:pos x="1503" y="1803"/>
                </a:cxn>
                <a:cxn ang="0">
                  <a:pos x="1400" y="1862"/>
                </a:cxn>
                <a:cxn ang="0">
                  <a:pos x="1307" y="1907"/>
                </a:cxn>
                <a:cxn ang="0">
                  <a:pos x="1240" y="1938"/>
                </a:cxn>
                <a:cxn ang="0">
                  <a:pos x="1068" y="1965"/>
                </a:cxn>
                <a:cxn ang="0">
                  <a:pos x="903" y="1975"/>
                </a:cxn>
                <a:cxn ang="0">
                  <a:pos x="761" y="1959"/>
                </a:cxn>
                <a:cxn ang="0">
                  <a:pos x="607" y="1918"/>
                </a:cxn>
                <a:cxn ang="0">
                  <a:pos x="543" y="1900"/>
                </a:cxn>
                <a:cxn ang="0">
                  <a:pos x="515" y="1887"/>
                </a:cxn>
                <a:cxn ang="0">
                  <a:pos x="478" y="1871"/>
                </a:cxn>
                <a:cxn ang="0">
                  <a:pos x="408" y="1824"/>
                </a:cxn>
                <a:cxn ang="0">
                  <a:pos x="337" y="1766"/>
                </a:cxn>
                <a:cxn ang="0">
                  <a:pos x="275" y="1703"/>
                </a:cxn>
                <a:cxn ang="0">
                  <a:pos x="224" y="1636"/>
                </a:cxn>
                <a:cxn ang="0">
                  <a:pos x="155" y="1531"/>
                </a:cxn>
                <a:cxn ang="0">
                  <a:pos x="102" y="1401"/>
                </a:cxn>
                <a:cxn ang="0">
                  <a:pos x="63" y="1264"/>
                </a:cxn>
                <a:cxn ang="0">
                  <a:pos x="35" y="1127"/>
                </a:cxn>
                <a:cxn ang="0">
                  <a:pos x="6" y="940"/>
                </a:cxn>
                <a:cxn ang="0">
                  <a:pos x="4" y="703"/>
                </a:cxn>
                <a:cxn ang="0">
                  <a:pos x="57" y="475"/>
                </a:cxn>
                <a:cxn ang="0">
                  <a:pos x="189" y="309"/>
                </a:cxn>
                <a:cxn ang="0">
                  <a:pos x="323" y="257"/>
                </a:cxn>
                <a:cxn ang="0">
                  <a:pos x="440" y="247"/>
                </a:cxn>
                <a:cxn ang="0">
                  <a:pos x="556" y="250"/>
                </a:cxn>
                <a:cxn ang="0">
                  <a:pos x="670" y="242"/>
                </a:cxn>
                <a:cxn ang="0">
                  <a:pos x="764" y="208"/>
                </a:cxn>
                <a:cxn ang="0">
                  <a:pos x="839" y="147"/>
                </a:cxn>
                <a:cxn ang="0">
                  <a:pos x="923" y="75"/>
                </a:cxn>
                <a:cxn ang="0">
                  <a:pos x="1040" y="15"/>
                </a:cxn>
              </a:cxnLst>
              <a:rect l="0" t="0" r="r" b="b"/>
              <a:pathLst>
                <a:path w="1908" h="1975">
                  <a:moveTo>
                    <a:pt x="1076" y="4"/>
                  </a:moveTo>
                  <a:lnTo>
                    <a:pt x="1099" y="4"/>
                  </a:lnTo>
                  <a:lnTo>
                    <a:pt x="1122" y="4"/>
                  </a:lnTo>
                  <a:lnTo>
                    <a:pt x="1145" y="3"/>
                  </a:lnTo>
                  <a:lnTo>
                    <a:pt x="1167" y="1"/>
                  </a:lnTo>
                  <a:lnTo>
                    <a:pt x="1189" y="1"/>
                  </a:lnTo>
                  <a:lnTo>
                    <a:pt x="1212" y="1"/>
                  </a:lnTo>
                  <a:lnTo>
                    <a:pt x="1234" y="0"/>
                  </a:lnTo>
                  <a:lnTo>
                    <a:pt x="1256" y="1"/>
                  </a:lnTo>
                  <a:lnTo>
                    <a:pt x="1279" y="1"/>
                  </a:lnTo>
                  <a:lnTo>
                    <a:pt x="1300" y="3"/>
                  </a:lnTo>
                  <a:lnTo>
                    <a:pt x="1322" y="5"/>
                  </a:lnTo>
                  <a:lnTo>
                    <a:pt x="1343" y="8"/>
                  </a:lnTo>
                  <a:lnTo>
                    <a:pt x="1364" y="12"/>
                  </a:lnTo>
                  <a:lnTo>
                    <a:pt x="1385" y="18"/>
                  </a:lnTo>
                  <a:lnTo>
                    <a:pt x="1406" y="24"/>
                  </a:lnTo>
                  <a:lnTo>
                    <a:pt x="1427" y="32"/>
                  </a:lnTo>
                  <a:lnTo>
                    <a:pt x="1445" y="40"/>
                  </a:lnTo>
                  <a:lnTo>
                    <a:pt x="1463" y="50"/>
                  </a:lnTo>
                  <a:lnTo>
                    <a:pt x="1484" y="61"/>
                  </a:lnTo>
                  <a:lnTo>
                    <a:pt x="1506" y="74"/>
                  </a:lnTo>
                  <a:lnTo>
                    <a:pt x="1528" y="88"/>
                  </a:lnTo>
                  <a:lnTo>
                    <a:pt x="1555" y="105"/>
                  </a:lnTo>
                  <a:lnTo>
                    <a:pt x="1581" y="123"/>
                  </a:lnTo>
                  <a:lnTo>
                    <a:pt x="1611" y="142"/>
                  </a:lnTo>
                  <a:lnTo>
                    <a:pt x="1626" y="158"/>
                  </a:lnTo>
                  <a:lnTo>
                    <a:pt x="1641" y="172"/>
                  </a:lnTo>
                  <a:lnTo>
                    <a:pt x="1657" y="187"/>
                  </a:lnTo>
                  <a:lnTo>
                    <a:pt x="1672" y="201"/>
                  </a:lnTo>
                  <a:lnTo>
                    <a:pt x="1686" y="216"/>
                  </a:lnTo>
                  <a:lnTo>
                    <a:pt x="1701" y="232"/>
                  </a:lnTo>
                  <a:lnTo>
                    <a:pt x="1717" y="249"/>
                  </a:lnTo>
                  <a:lnTo>
                    <a:pt x="1732" y="267"/>
                  </a:lnTo>
                  <a:lnTo>
                    <a:pt x="1748" y="285"/>
                  </a:lnTo>
                  <a:lnTo>
                    <a:pt x="1762" y="304"/>
                  </a:lnTo>
                  <a:lnTo>
                    <a:pt x="1777" y="327"/>
                  </a:lnTo>
                  <a:lnTo>
                    <a:pt x="1791" y="351"/>
                  </a:lnTo>
                  <a:lnTo>
                    <a:pt x="1803" y="376"/>
                  </a:lnTo>
                  <a:lnTo>
                    <a:pt x="1817" y="404"/>
                  </a:lnTo>
                  <a:lnTo>
                    <a:pt x="1830" y="433"/>
                  </a:lnTo>
                  <a:lnTo>
                    <a:pt x="1842" y="466"/>
                  </a:lnTo>
                  <a:lnTo>
                    <a:pt x="1852" y="493"/>
                  </a:lnTo>
                  <a:lnTo>
                    <a:pt x="1861" y="521"/>
                  </a:lnTo>
                  <a:lnTo>
                    <a:pt x="1868" y="549"/>
                  </a:lnTo>
                  <a:lnTo>
                    <a:pt x="1875" y="577"/>
                  </a:lnTo>
                  <a:lnTo>
                    <a:pt x="1882" y="605"/>
                  </a:lnTo>
                  <a:lnTo>
                    <a:pt x="1887" y="634"/>
                  </a:lnTo>
                  <a:lnTo>
                    <a:pt x="1891" y="663"/>
                  </a:lnTo>
                  <a:lnTo>
                    <a:pt x="1897" y="693"/>
                  </a:lnTo>
                  <a:lnTo>
                    <a:pt x="1900" y="724"/>
                  </a:lnTo>
                  <a:lnTo>
                    <a:pt x="1902" y="753"/>
                  </a:lnTo>
                  <a:lnTo>
                    <a:pt x="1905" y="784"/>
                  </a:lnTo>
                  <a:lnTo>
                    <a:pt x="1907" y="813"/>
                  </a:lnTo>
                  <a:lnTo>
                    <a:pt x="1908" y="844"/>
                  </a:lnTo>
                  <a:lnTo>
                    <a:pt x="1908" y="874"/>
                  </a:lnTo>
                  <a:lnTo>
                    <a:pt x="1908" y="907"/>
                  </a:lnTo>
                  <a:lnTo>
                    <a:pt x="1907" y="937"/>
                  </a:lnTo>
                  <a:lnTo>
                    <a:pt x="1905" y="968"/>
                  </a:lnTo>
                  <a:lnTo>
                    <a:pt x="1902" y="999"/>
                  </a:lnTo>
                  <a:lnTo>
                    <a:pt x="1900" y="1031"/>
                  </a:lnTo>
                  <a:lnTo>
                    <a:pt x="1895" y="1062"/>
                  </a:lnTo>
                  <a:lnTo>
                    <a:pt x="1891" y="1092"/>
                  </a:lnTo>
                  <a:lnTo>
                    <a:pt x="1886" y="1123"/>
                  </a:lnTo>
                  <a:lnTo>
                    <a:pt x="1880" y="1155"/>
                  </a:lnTo>
                  <a:lnTo>
                    <a:pt x="1873" y="1186"/>
                  </a:lnTo>
                  <a:lnTo>
                    <a:pt x="1866" y="1217"/>
                  </a:lnTo>
                  <a:lnTo>
                    <a:pt x="1858" y="1247"/>
                  </a:lnTo>
                  <a:lnTo>
                    <a:pt x="1849" y="1277"/>
                  </a:lnTo>
                  <a:lnTo>
                    <a:pt x="1841" y="1307"/>
                  </a:lnTo>
                  <a:lnTo>
                    <a:pt x="1830" y="1338"/>
                  </a:lnTo>
                  <a:lnTo>
                    <a:pt x="1820" y="1368"/>
                  </a:lnTo>
                  <a:lnTo>
                    <a:pt x="1809" y="1397"/>
                  </a:lnTo>
                  <a:lnTo>
                    <a:pt x="1796" y="1426"/>
                  </a:lnTo>
                  <a:lnTo>
                    <a:pt x="1785" y="1456"/>
                  </a:lnTo>
                  <a:lnTo>
                    <a:pt x="1775" y="1481"/>
                  </a:lnTo>
                  <a:lnTo>
                    <a:pt x="1764" y="1504"/>
                  </a:lnTo>
                  <a:lnTo>
                    <a:pt x="1755" y="1525"/>
                  </a:lnTo>
                  <a:lnTo>
                    <a:pt x="1745" y="1544"/>
                  </a:lnTo>
                  <a:lnTo>
                    <a:pt x="1735" y="1562"/>
                  </a:lnTo>
                  <a:lnTo>
                    <a:pt x="1725" y="1579"/>
                  </a:lnTo>
                  <a:lnTo>
                    <a:pt x="1714" y="1595"/>
                  </a:lnTo>
                  <a:lnTo>
                    <a:pt x="1701" y="1611"/>
                  </a:lnTo>
                  <a:lnTo>
                    <a:pt x="1689" y="1627"/>
                  </a:lnTo>
                  <a:lnTo>
                    <a:pt x="1675" y="1644"/>
                  </a:lnTo>
                  <a:lnTo>
                    <a:pt x="1658" y="1662"/>
                  </a:lnTo>
                  <a:lnTo>
                    <a:pt x="1641" y="1681"/>
                  </a:lnTo>
                  <a:lnTo>
                    <a:pt x="1622" y="1703"/>
                  </a:lnTo>
                  <a:lnTo>
                    <a:pt x="1600" y="1725"/>
                  </a:lnTo>
                  <a:lnTo>
                    <a:pt x="1576" y="1752"/>
                  </a:lnTo>
                  <a:lnTo>
                    <a:pt x="1552" y="1770"/>
                  </a:lnTo>
                  <a:lnTo>
                    <a:pt x="1528" y="1787"/>
                  </a:lnTo>
                  <a:lnTo>
                    <a:pt x="1503" y="1803"/>
                  </a:lnTo>
                  <a:lnTo>
                    <a:pt x="1477" y="1820"/>
                  </a:lnTo>
                  <a:lnTo>
                    <a:pt x="1452" y="1834"/>
                  </a:lnTo>
                  <a:lnTo>
                    <a:pt x="1425" y="1850"/>
                  </a:lnTo>
                  <a:lnTo>
                    <a:pt x="1400" y="1862"/>
                  </a:lnTo>
                  <a:lnTo>
                    <a:pt x="1375" y="1875"/>
                  </a:lnTo>
                  <a:lnTo>
                    <a:pt x="1351" y="1887"/>
                  </a:lnTo>
                  <a:lnTo>
                    <a:pt x="1327" y="1897"/>
                  </a:lnTo>
                  <a:lnTo>
                    <a:pt x="1307" y="1907"/>
                  </a:lnTo>
                  <a:lnTo>
                    <a:pt x="1287" y="1917"/>
                  </a:lnTo>
                  <a:lnTo>
                    <a:pt x="1269" y="1925"/>
                  </a:lnTo>
                  <a:lnTo>
                    <a:pt x="1254" y="1931"/>
                  </a:lnTo>
                  <a:lnTo>
                    <a:pt x="1240" y="1938"/>
                  </a:lnTo>
                  <a:lnTo>
                    <a:pt x="1230" y="1942"/>
                  </a:lnTo>
                  <a:lnTo>
                    <a:pt x="1171" y="1952"/>
                  </a:lnTo>
                  <a:lnTo>
                    <a:pt x="1118" y="1960"/>
                  </a:lnTo>
                  <a:lnTo>
                    <a:pt x="1068" y="1965"/>
                  </a:lnTo>
                  <a:lnTo>
                    <a:pt x="1023" y="1971"/>
                  </a:lnTo>
                  <a:lnTo>
                    <a:pt x="980" y="1974"/>
                  </a:lnTo>
                  <a:lnTo>
                    <a:pt x="941" y="1975"/>
                  </a:lnTo>
                  <a:lnTo>
                    <a:pt x="903" y="1975"/>
                  </a:lnTo>
                  <a:lnTo>
                    <a:pt x="867" y="1972"/>
                  </a:lnTo>
                  <a:lnTo>
                    <a:pt x="831" y="1970"/>
                  </a:lnTo>
                  <a:lnTo>
                    <a:pt x="796" y="1964"/>
                  </a:lnTo>
                  <a:lnTo>
                    <a:pt x="761" y="1959"/>
                  </a:lnTo>
                  <a:lnTo>
                    <a:pt x="725" y="1950"/>
                  </a:lnTo>
                  <a:lnTo>
                    <a:pt x="688" y="1942"/>
                  </a:lnTo>
                  <a:lnTo>
                    <a:pt x="649" y="1931"/>
                  </a:lnTo>
                  <a:lnTo>
                    <a:pt x="607" y="1918"/>
                  </a:lnTo>
                  <a:lnTo>
                    <a:pt x="563" y="1905"/>
                  </a:lnTo>
                  <a:lnTo>
                    <a:pt x="556" y="1904"/>
                  </a:lnTo>
                  <a:lnTo>
                    <a:pt x="549" y="1903"/>
                  </a:lnTo>
                  <a:lnTo>
                    <a:pt x="543" y="1900"/>
                  </a:lnTo>
                  <a:lnTo>
                    <a:pt x="536" y="1896"/>
                  </a:lnTo>
                  <a:lnTo>
                    <a:pt x="531" y="1891"/>
                  </a:lnTo>
                  <a:lnTo>
                    <a:pt x="524" y="1889"/>
                  </a:lnTo>
                  <a:lnTo>
                    <a:pt x="515" y="1887"/>
                  </a:lnTo>
                  <a:lnTo>
                    <a:pt x="505" y="1886"/>
                  </a:lnTo>
                  <a:lnTo>
                    <a:pt x="497" y="1880"/>
                  </a:lnTo>
                  <a:lnTo>
                    <a:pt x="487" y="1875"/>
                  </a:lnTo>
                  <a:lnTo>
                    <a:pt x="478" y="1871"/>
                  </a:lnTo>
                  <a:lnTo>
                    <a:pt x="469" y="1869"/>
                  </a:lnTo>
                  <a:lnTo>
                    <a:pt x="448" y="1854"/>
                  </a:lnTo>
                  <a:lnTo>
                    <a:pt x="427" y="1840"/>
                  </a:lnTo>
                  <a:lnTo>
                    <a:pt x="408" y="1824"/>
                  </a:lnTo>
                  <a:lnTo>
                    <a:pt x="390" y="1810"/>
                  </a:lnTo>
                  <a:lnTo>
                    <a:pt x="371" y="1795"/>
                  </a:lnTo>
                  <a:lnTo>
                    <a:pt x="353" y="1780"/>
                  </a:lnTo>
                  <a:lnTo>
                    <a:pt x="337" y="1766"/>
                  </a:lnTo>
                  <a:lnTo>
                    <a:pt x="321" y="1750"/>
                  </a:lnTo>
                  <a:lnTo>
                    <a:pt x="304" y="1735"/>
                  </a:lnTo>
                  <a:lnTo>
                    <a:pt x="291" y="1718"/>
                  </a:lnTo>
                  <a:lnTo>
                    <a:pt x="275" y="1703"/>
                  </a:lnTo>
                  <a:lnTo>
                    <a:pt x="261" y="1686"/>
                  </a:lnTo>
                  <a:lnTo>
                    <a:pt x="249" y="1671"/>
                  </a:lnTo>
                  <a:lnTo>
                    <a:pt x="236" y="1654"/>
                  </a:lnTo>
                  <a:lnTo>
                    <a:pt x="224" y="1636"/>
                  </a:lnTo>
                  <a:lnTo>
                    <a:pt x="211" y="1619"/>
                  </a:lnTo>
                  <a:lnTo>
                    <a:pt x="191" y="1591"/>
                  </a:lnTo>
                  <a:lnTo>
                    <a:pt x="172" y="1562"/>
                  </a:lnTo>
                  <a:lnTo>
                    <a:pt x="155" y="1531"/>
                  </a:lnTo>
                  <a:lnTo>
                    <a:pt x="140" y="1500"/>
                  </a:lnTo>
                  <a:lnTo>
                    <a:pt x="126" y="1468"/>
                  </a:lnTo>
                  <a:lnTo>
                    <a:pt x="113" y="1435"/>
                  </a:lnTo>
                  <a:lnTo>
                    <a:pt x="102" y="1401"/>
                  </a:lnTo>
                  <a:lnTo>
                    <a:pt x="91" y="1368"/>
                  </a:lnTo>
                  <a:lnTo>
                    <a:pt x="81" y="1333"/>
                  </a:lnTo>
                  <a:lnTo>
                    <a:pt x="71" y="1299"/>
                  </a:lnTo>
                  <a:lnTo>
                    <a:pt x="63" y="1264"/>
                  </a:lnTo>
                  <a:lnTo>
                    <a:pt x="56" y="1229"/>
                  </a:lnTo>
                  <a:lnTo>
                    <a:pt x="49" y="1194"/>
                  </a:lnTo>
                  <a:lnTo>
                    <a:pt x="42" y="1161"/>
                  </a:lnTo>
                  <a:lnTo>
                    <a:pt x="35" y="1127"/>
                  </a:lnTo>
                  <a:lnTo>
                    <a:pt x="28" y="1094"/>
                  </a:lnTo>
                  <a:lnTo>
                    <a:pt x="20" y="1046"/>
                  </a:lnTo>
                  <a:lnTo>
                    <a:pt x="11" y="995"/>
                  </a:lnTo>
                  <a:lnTo>
                    <a:pt x="6" y="940"/>
                  </a:lnTo>
                  <a:lnTo>
                    <a:pt x="2" y="883"/>
                  </a:lnTo>
                  <a:lnTo>
                    <a:pt x="0" y="823"/>
                  </a:lnTo>
                  <a:lnTo>
                    <a:pt x="0" y="763"/>
                  </a:lnTo>
                  <a:lnTo>
                    <a:pt x="4" y="703"/>
                  </a:lnTo>
                  <a:lnTo>
                    <a:pt x="11" y="643"/>
                  </a:lnTo>
                  <a:lnTo>
                    <a:pt x="23" y="584"/>
                  </a:lnTo>
                  <a:lnTo>
                    <a:pt x="38" y="528"/>
                  </a:lnTo>
                  <a:lnTo>
                    <a:pt x="57" y="475"/>
                  </a:lnTo>
                  <a:lnTo>
                    <a:pt x="83" y="425"/>
                  </a:lnTo>
                  <a:lnTo>
                    <a:pt x="112" y="380"/>
                  </a:lnTo>
                  <a:lnTo>
                    <a:pt x="148" y="341"/>
                  </a:lnTo>
                  <a:lnTo>
                    <a:pt x="189" y="309"/>
                  </a:lnTo>
                  <a:lnTo>
                    <a:pt x="237" y="282"/>
                  </a:lnTo>
                  <a:lnTo>
                    <a:pt x="265" y="271"/>
                  </a:lnTo>
                  <a:lnTo>
                    <a:pt x="295" y="263"/>
                  </a:lnTo>
                  <a:lnTo>
                    <a:pt x="323" y="257"/>
                  </a:lnTo>
                  <a:lnTo>
                    <a:pt x="352" y="253"/>
                  </a:lnTo>
                  <a:lnTo>
                    <a:pt x="381" y="250"/>
                  </a:lnTo>
                  <a:lnTo>
                    <a:pt x="411" y="249"/>
                  </a:lnTo>
                  <a:lnTo>
                    <a:pt x="440" y="247"/>
                  </a:lnTo>
                  <a:lnTo>
                    <a:pt x="469" y="249"/>
                  </a:lnTo>
                  <a:lnTo>
                    <a:pt x="498" y="249"/>
                  </a:lnTo>
                  <a:lnTo>
                    <a:pt x="528" y="249"/>
                  </a:lnTo>
                  <a:lnTo>
                    <a:pt x="556" y="250"/>
                  </a:lnTo>
                  <a:lnTo>
                    <a:pt x="585" y="250"/>
                  </a:lnTo>
                  <a:lnTo>
                    <a:pt x="614" y="249"/>
                  </a:lnTo>
                  <a:lnTo>
                    <a:pt x="642" y="246"/>
                  </a:lnTo>
                  <a:lnTo>
                    <a:pt x="670" y="242"/>
                  </a:lnTo>
                  <a:lnTo>
                    <a:pt x="698" y="236"/>
                  </a:lnTo>
                  <a:lnTo>
                    <a:pt x="722" y="229"/>
                  </a:lnTo>
                  <a:lnTo>
                    <a:pt x="743" y="221"/>
                  </a:lnTo>
                  <a:lnTo>
                    <a:pt x="764" y="208"/>
                  </a:lnTo>
                  <a:lnTo>
                    <a:pt x="783" y="195"/>
                  </a:lnTo>
                  <a:lnTo>
                    <a:pt x="801" y="180"/>
                  </a:lnTo>
                  <a:lnTo>
                    <a:pt x="821" y="163"/>
                  </a:lnTo>
                  <a:lnTo>
                    <a:pt x="839" y="147"/>
                  </a:lnTo>
                  <a:lnTo>
                    <a:pt x="859" y="128"/>
                  </a:lnTo>
                  <a:lnTo>
                    <a:pt x="878" y="110"/>
                  </a:lnTo>
                  <a:lnTo>
                    <a:pt x="900" y="93"/>
                  </a:lnTo>
                  <a:lnTo>
                    <a:pt x="923" y="75"/>
                  </a:lnTo>
                  <a:lnTo>
                    <a:pt x="948" y="59"/>
                  </a:lnTo>
                  <a:lnTo>
                    <a:pt x="976" y="42"/>
                  </a:lnTo>
                  <a:lnTo>
                    <a:pt x="1006" y="28"/>
                  </a:lnTo>
                  <a:lnTo>
                    <a:pt x="1040" y="15"/>
                  </a:lnTo>
                  <a:lnTo>
                    <a:pt x="1076" y="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Freeform 138"/>
            <p:cNvSpPr>
              <a:spLocks/>
            </p:cNvSpPr>
            <p:nvPr/>
          </p:nvSpPr>
          <p:spPr bwMode="auto">
            <a:xfrm>
              <a:off x="3432" y="1471"/>
              <a:ext cx="16" cy="44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34" y="66"/>
                </a:cxn>
                <a:cxn ang="0">
                  <a:pos x="0" y="0"/>
                </a:cxn>
                <a:cxn ang="0">
                  <a:pos x="0" y="88"/>
                </a:cxn>
              </a:cxnLst>
              <a:rect l="0" t="0" r="r" b="b"/>
              <a:pathLst>
                <a:path w="34" h="88">
                  <a:moveTo>
                    <a:pt x="0" y="88"/>
                  </a:moveTo>
                  <a:lnTo>
                    <a:pt x="34" y="66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66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0" name="Freeform 139"/>
            <p:cNvSpPr>
              <a:spLocks/>
            </p:cNvSpPr>
            <p:nvPr/>
          </p:nvSpPr>
          <p:spPr bwMode="auto">
            <a:xfrm>
              <a:off x="3420" y="1442"/>
              <a:ext cx="24" cy="81"/>
            </a:xfrm>
            <a:custGeom>
              <a:avLst/>
              <a:gdLst/>
              <a:ahLst/>
              <a:cxnLst>
                <a:cxn ang="0">
                  <a:pos x="0" y="162"/>
                </a:cxn>
                <a:cxn ang="0">
                  <a:pos x="47" y="131"/>
                </a:cxn>
                <a:cxn ang="0">
                  <a:pos x="47" y="103"/>
                </a:cxn>
                <a:cxn ang="0">
                  <a:pos x="20" y="57"/>
                </a:cxn>
                <a:cxn ang="0">
                  <a:pos x="4" y="12"/>
                </a:cxn>
                <a:cxn ang="0">
                  <a:pos x="0" y="0"/>
                </a:cxn>
                <a:cxn ang="0">
                  <a:pos x="0" y="162"/>
                </a:cxn>
              </a:cxnLst>
              <a:rect l="0" t="0" r="r" b="b"/>
              <a:pathLst>
                <a:path w="47" h="162">
                  <a:moveTo>
                    <a:pt x="0" y="162"/>
                  </a:moveTo>
                  <a:lnTo>
                    <a:pt x="47" y="131"/>
                  </a:lnTo>
                  <a:lnTo>
                    <a:pt x="47" y="103"/>
                  </a:lnTo>
                  <a:lnTo>
                    <a:pt x="20" y="57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93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" name="Freeform 140"/>
            <p:cNvSpPr>
              <a:spLocks/>
            </p:cNvSpPr>
            <p:nvPr/>
          </p:nvSpPr>
          <p:spPr bwMode="auto">
            <a:xfrm>
              <a:off x="3408" y="1419"/>
              <a:ext cx="24" cy="110"/>
            </a:xfrm>
            <a:custGeom>
              <a:avLst/>
              <a:gdLst/>
              <a:ahLst/>
              <a:cxnLst>
                <a:cxn ang="0">
                  <a:pos x="47" y="193"/>
                </a:cxn>
                <a:cxn ang="0">
                  <a:pos x="8" y="218"/>
                </a:cxn>
                <a:cxn ang="0">
                  <a:pos x="0" y="221"/>
                </a:cxn>
                <a:cxn ang="0">
                  <a:pos x="0" y="0"/>
                </a:cxn>
                <a:cxn ang="0">
                  <a:pos x="3" y="6"/>
                </a:cxn>
                <a:cxn ang="0">
                  <a:pos x="28" y="59"/>
                </a:cxn>
                <a:cxn ang="0">
                  <a:pos x="44" y="104"/>
                </a:cxn>
                <a:cxn ang="0">
                  <a:pos x="47" y="105"/>
                </a:cxn>
                <a:cxn ang="0">
                  <a:pos x="47" y="193"/>
                </a:cxn>
              </a:cxnLst>
              <a:rect l="0" t="0" r="r" b="b"/>
              <a:pathLst>
                <a:path w="47" h="221">
                  <a:moveTo>
                    <a:pt x="47" y="193"/>
                  </a:moveTo>
                  <a:lnTo>
                    <a:pt x="8" y="218"/>
                  </a:lnTo>
                  <a:lnTo>
                    <a:pt x="0" y="221"/>
                  </a:lnTo>
                  <a:lnTo>
                    <a:pt x="0" y="0"/>
                  </a:lnTo>
                  <a:lnTo>
                    <a:pt x="3" y="6"/>
                  </a:lnTo>
                  <a:lnTo>
                    <a:pt x="28" y="59"/>
                  </a:lnTo>
                  <a:lnTo>
                    <a:pt x="44" y="104"/>
                  </a:lnTo>
                  <a:lnTo>
                    <a:pt x="47" y="105"/>
                  </a:lnTo>
                  <a:lnTo>
                    <a:pt x="47" y="193"/>
                  </a:lnTo>
                  <a:close/>
                </a:path>
              </a:pathLst>
            </a:custGeom>
            <a:solidFill>
              <a:srgbClr val="6B3D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" name="Freeform 141"/>
            <p:cNvSpPr>
              <a:spLocks/>
            </p:cNvSpPr>
            <p:nvPr/>
          </p:nvSpPr>
          <p:spPr bwMode="auto">
            <a:xfrm>
              <a:off x="3396" y="1406"/>
              <a:ext cx="24" cy="128"/>
            </a:xfrm>
            <a:custGeom>
              <a:avLst/>
              <a:gdLst/>
              <a:ahLst/>
              <a:cxnLst>
                <a:cxn ang="0">
                  <a:pos x="48" y="234"/>
                </a:cxn>
                <a:cxn ang="0">
                  <a:pos x="32" y="243"/>
                </a:cxn>
                <a:cxn ang="0">
                  <a:pos x="0" y="256"/>
                </a:cxn>
                <a:cxn ang="0">
                  <a:pos x="0" y="0"/>
                </a:cxn>
                <a:cxn ang="0">
                  <a:pos x="27" y="31"/>
                </a:cxn>
                <a:cxn ang="0">
                  <a:pos x="48" y="72"/>
                </a:cxn>
                <a:cxn ang="0">
                  <a:pos x="48" y="234"/>
                </a:cxn>
              </a:cxnLst>
              <a:rect l="0" t="0" r="r" b="b"/>
              <a:pathLst>
                <a:path w="48" h="256">
                  <a:moveTo>
                    <a:pt x="48" y="234"/>
                  </a:moveTo>
                  <a:lnTo>
                    <a:pt x="32" y="243"/>
                  </a:lnTo>
                  <a:lnTo>
                    <a:pt x="0" y="256"/>
                  </a:lnTo>
                  <a:lnTo>
                    <a:pt x="0" y="0"/>
                  </a:lnTo>
                  <a:lnTo>
                    <a:pt x="27" y="31"/>
                  </a:lnTo>
                  <a:lnTo>
                    <a:pt x="48" y="72"/>
                  </a:lnTo>
                  <a:lnTo>
                    <a:pt x="48" y="234"/>
                  </a:lnTo>
                  <a:close/>
                </a:path>
              </a:pathLst>
            </a:custGeom>
            <a:solidFill>
              <a:srgbClr val="6E4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Freeform 142"/>
            <p:cNvSpPr>
              <a:spLocks/>
            </p:cNvSpPr>
            <p:nvPr/>
          </p:nvSpPr>
          <p:spPr bwMode="auto">
            <a:xfrm>
              <a:off x="3384" y="1396"/>
              <a:ext cx="24" cy="142"/>
            </a:xfrm>
            <a:custGeom>
              <a:avLst/>
              <a:gdLst/>
              <a:ahLst/>
              <a:cxnLst>
                <a:cxn ang="0">
                  <a:pos x="0" y="283"/>
                </a:cxn>
                <a:cxn ang="0">
                  <a:pos x="48" y="265"/>
                </a:cxn>
                <a:cxn ang="0">
                  <a:pos x="48" y="44"/>
                </a:cxn>
                <a:cxn ang="0">
                  <a:pos x="14" y="11"/>
                </a:cxn>
                <a:cxn ang="0">
                  <a:pos x="0" y="0"/>
                </a:cxn>
                <a:cxn ang="0">
                  <a:pos x="0" y="283"/>
                </a:cxn>
              </a:cxnLst>
              <a:rect l="0" t="0" r="r" b="b"/>
              <a:pathLst>
                <a:path w="48" h="283">
                  <a:moveTo>
                    <a:pt x="0" y="283"/>
                  </a:moveTo>
                  <a:lnTo>
                    <a:pt x="48" y="265"/>
                  </a:lnTo>
                  <a:lnTo>
                    <a:pt x="48" y="44"/>
                  </a:lnTo>
                  <a:lnTo>
                    <a:pt x="14" y="11"/>
                  </a:lnTo>
                  <a:lnTo>
                    <a:pt x="0" y="0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rgbClr val="7047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4" name="Freeform 143"/>
            <p:cNvSpPr>
              <a:spLocks/>
            </p:cNvSpPr>
            <p:nvPr/>
          </p:nvSpPr>
          <p:spPr bwMode="auto">
            <a:xfrm>
              <a:off x="3372" y="1389"/>
              <a:ext cx="24" cy="151"/>
            </a:xfrm>
            <a:custGeom>
              <a:avLst/>
              <a:gdLst/>
              <a:ahLst/>
              <a:cxnLst>
                <a:cxn ang="0">
                  <a:pos x="47" y="291"/>
                </a:cxn>
                <a:cxn ang="0">
                  <a:pos x="21" y="301"/>
                </a:cxn>
                <a:cxn ang="0">
                  <a:pos x="0" y="304"/>
                </a:cxn>
                <a:cxn ang="0">
                  <a:pos x="0" y="0"/>
                </a:cxn>
                <a:cxn ang="0">
                  <a:pos x="37" y="27"/>
                </a:cxn>
                <a:cxn ang="0">
                  <a:pos x="47" y="35"/>
                </a:cxn>
                <a:cxn ang="0">
                  <a:pos x="47" y="291"/>
                </a:cxn>
              </a:cxnLst>
              <a:rect l="0" t="0" r="r" b="b"/>
              <a:pathLst>
                <a:path w="47" h="304">
                  <a:moveTo>
                    <a:pt x="47" y="291"/>
                  </a:moveTo>
                  <a:lnTo>
                    <a:pt x="21" y="301"/>
                  </a:lnTo>
                  <a:lnTo>
                    <a:pt x="0" y="304"/>
                  </a:lnTo>
                  <a:lnTo>
                    <a:pt x="0" y="0"/>
                  </a:lnTo>
                  <a:lnTo>
                    <a:pt x="37" y="27"/>
                  </a:lnTo>
                  <a:lnTo>
                    <a:pt x="47" y="35"/>
                  </a:lnTo>
                  <a:lnTo>
                    <a:pt x="47" y="291"/>
                  </a:lnTo>
                  <a:close/>
                </a:path>
              </a:pathLst>
            </a:custGeom>
            <a:solidFill>
              <a:srgbClr val="734D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Freeform 144"/>
            <p:cNvSpPr>
              <a:spLocks/>
            </p:cNvSpPr>
            <p:nvPr/>
          </p:nvSpPr>
          <p:spPr bwMode="auto">
            <a:xfrm>
              <a:off x="3360" y="1375"/>
              <a:ext cx="24" cy="168"/>
            </a:xfrm>
            <a:custGeom>
              <a:avLst/>
              <a:gdLst/>
              <a:ahLst/>
              <a:cxnLst>
                <a:cxn ang="0">
                  <a:pos x="47" y="327"/>
                </a:cxn>
                <a:cxn ang="0">
                  <a:pos x="45" y="329"/>
                </a:cxn>
                <a:cxn ang="0">
                  <a:pos x="0" y="337"/>
                </a:cxn>
                <a:cxn ang="0">
                  <a:pos x="0" y="0"/>
                </a:cxn>
                <a:cxn ang="0">
                  <a:pos x="19" y="27"/>
                </a:cxn>
                <a:cxn ang="0">
                  <a:pos x="47" y="44"/>
                </a:cxn>
                <a:cxn ang="0">
                  <a:pos x="47" y="327"/>
                </a:cxn>
              </a:cxnLst>
              <a:rect l="0" t="0" r="r" b="b"/>
              <a:pathLst>
                <a:path w="47" h="337">
                  <a:moveTo>
                    <a:pt x="47" y="327"/>
                  </a:moveTo>
                  <a:lnTo>
                    <a:pt x="45" y="329"/>
                  </a:lnTo>
                  <a:lnTo>
                    <a:pt x="0" y="337"/>
                  </a:lnTo>
                  <a:lnTo>
                    <a:pt x="0" y="0"/>
                  </a:lnTo>
                  <a:lnTo>
                    <a:pt x="19" y="27"/>
                  </a:lnTo>
                  <a:lnTo>
                    <a:pt x="47" y="44"/>
                  </a:lnTo>
                  <a:lnTo>
                    <a:pt x="47" y="327"/>
                  </a:lnTo>
                  <a:close/>
                </a:path>
              </a:pathLst>
            </a:custGeom>
            <a:solidFill>
              <a:srgbClr val="7551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Freeform 145"/>
            <p:cNvSpPr>
              <a:spLocks/>
            </p:cNvSpPr>
            <p:nvPr/>
          </p:nvSpPr>
          <p:spPr bwMode="auto">
            <a:xfrm>
              <a:off x="3349" y="1356"/>
              <a:ext cx="23" cy="188"/>
            </a:xfrm>
            <a:custGeom>
              <a:avLst/>
              <a:gdLst/>
              <a:ahLst/>
              <a:cxnLst>
                <a:cxn ang="0">
                  <a:pos x="48" y="369"/>
                </a:cxn>
                <a:cxn ang="0">
                  <a:pos x="7" y="377"/>
                </a:cxn>
                <a:cxn ang="0">
                  <a:pos x="0" y="328"/>
                </a:cxn>
                <a:cxn ang="0">
                  <a:pos x="0" y="0"/>
                </a:cxn>
                <a:cxn ang="0">
                  <a:pos x="10" y="22"/>
                </a:cxn>
                <a:cxn ang="0">
                  <a:pos x="43" y="64"/>
                </a:cxn>
                <a:cxn ang="0">
                  <a:pos x="48" y="65"/>
                </a:cxn>
                <a:cxn ang="0">
                  <a:pos x="48" y="369"/>
                </a:cxn>
              </a:cxnLst>
              <a:rect l="0" t="0" r="r" b="b"/>
              <a:pathLst>
                <a:path w="48" h="377">
                  <a:moveTo>
                    <a:pt x="48" y="369"/>
                  </a:moveTo>
                  <a:lnTo>
                    <a:pt x="7" y="377"/>
                  </a:lnTo>
                  <a:lnTo>
                    <a:pt x="0" y="328"/>
                  </a:lnTo>
                  <a:lnTo>
                    <a:pt x="0" y="0"/>
                  </a:lnTo>
                  <a:lnTo>
                    <a:pt x="10" y="22"/>
                  </a:lnTo>
                  <a:lnTo>
                    <a:pt x="43" y="64"/>
                  </a:lnTo>
                  <a:lnTo>
                    <a:pt x="48" y="65"/>
                  </a:lnTo>
                  <a:lnTo>
                    <a:pt x="48" y="369"/>
                  </a:lnTo>
                  <a:close/>
                </a:path>
              </a:pathLst>
            </a:custGeom>
            <a:solidFill>
              <a:srgbClr val="7857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" name="Freeform 146"/>
            <p:cNvSpPr>
              <a:spLocks/>
            </p:cNvSpPr>
            <p:nvPr/>
          </p:nvSpPr>
          <p:spPr bwMode="auto">
            <a:xfrm>
              <a:off x="3337" y="1333"/>
              <a:ext cx="23" cy="211"/>
            </a:xfrm>
            <a:custGeom>
              <a:avLst/>
              <a:gdLst/>
              <a:ahLst/>
              <a:cxnLst>
                <a:cxn ang="0">
                  <a:pos x="48" y="420"/>
                </a:cxn>
                <a:cxn ang="0">
                  <a:pos x="31" y="423"/>
                </a:cxn>
                <a:cxn ang="0">
                  <a:pos x="17" y="342"/>
                </a:cxn>
                <a:cxn ang="0">
                  <a:pos x="0" y="303"/>
                </a:cxn>
                <a:cxn ang="0">
                  <a:pos x="0" y="0"/>
                </a:cxn>
                <a:cxn ang="0">
                  <a:pos x="14" y="29"/>
                </a:cxn>
                <a:cxn ang="0">
                  <a:pos x="34" y="68"/>
                </a:cxn>
                <a:cxn ang="0">
                  <a:pos x="48" y="83"/>
                </a:cxn>
                <a:cxn ang="0">
                  <a:pos x="48" y="420"/>
                </a:cxn>
              </a:cxnLst>
              <a:rect l="0" t="0" r="r" b="b"/>
              <a:pathLst>
                <a:path w="48" h="423">
                  <a:moveTo>
                    <a:pt x="48" y="420"/>
                  </a:moveTo>
                  <a:lnTo>
                    <a:pt x="31" y="423"/>
                  </a:lnTo>
                  <a:lnTo>
                    <a:pt x="17" y="342"/>
                  </a:lnTo>
                  <a:lnTo>
                    <a:pt x="0" y="303"/>
                  </a:lnTo>
                  <a:lnTo>
                    <a:pt x="0" y="0"/>
                  </a:lnTo>
                  <a:lnTo>
                    <a:pt x="14" y="29"/>
                  </a:lnTo>
                  <a:lnTo>
                    <a:pt x="34" y="68"/>
                  </a:lnTo>
                  <a:lnTo>
                    <a:pt x="48" y="83"/>
                  </a:lnTo>
                  <a:lnTo>
                    <a:pt x="48" y="420"/>
                  </a:lnTo>
                  <a:close/>
                </a:path>
              </a:pathLst>
            </a:custGeom>
            <a:solidFill>
              <a:srgbClr val="7A5B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8" name="Freeform 147"/>
            <p:cNvSpPr>
              <a:spLocks/>
            </p:cNvSpPr>
            <p:nvPr/>
          </p:nvSpPr>
          <p:spPr bwMode="auto">
            <a:xfrm>
              <a:off x="3325" y="1317"/>
              <a:ext cx="24" cy="203"/>
            </a:xfrm>
            <a:custGeom>
              <a:avLst/>
              <a:gdLst/>
              <a:ahLst/>
              <a:cxnLst>
                <a:cxn ang="0">
                  <a:pos x="47" y="407"/>
                </a:cxn>
                <a:cxn ang="0">
                  <a:pos x="40" y="375"/>
                </a:cxn>
                <a:cxn ang="0">
                  <a:pos x="21" y="333"/>
                </a:cxn>
                <a:cxn ang="0">
                  <a:pos x="0" y="313"/>
                </a:cxn>
                <a:cxn ang="0">
                  <a:pos x="0" y="0"/>
                </a:cxn>
                <a:cxn ang="0">
                  <a:pos x="15" y="20"/>
                </a:cxn>
                <a:cxn ang="0">
                  <a:pos x="37" y="62"/>
                </a:cxn>
                <a:cxn ang="0">
                  <a:pos x="47" y="79"/>
                </a:cxn>
                <a:cxn ang="0">
                  <a:pos x="47" y="407"/>
                </a:cxn>
              </a:cxnLst>
              <a:rect l="0" t="0" r="r" b="b"/>
              <a:pathLst>
                <a:path w="47" h="407">
                  <a:moveTo>
                    <a:pt x="47" y="407"/>
                  </a:moveTo>
                  <a:lnTo>
                    <a:pt x="40" y="375"/>
                  </a:lnTo>
                  <a:lnTo>
                    <a:pt x="21" y="333"/>
                  </a:lnTo>
                  <a:lnTo>
                    <a:pt x="0" y="313"/>
                  </a:lnTo>
                  <a:lnTo>
                    <a:pt x="0" y="0"/>
                  </a:lnTo>
                  <a:lnTo>
                    <a:pt x="15" y="20"/>
                  </a:lnTo>
                  <a:lnTo>
                    <a:pt x="37" y="62"/>
                  </a:lnTo>
                  <a:lnTo>
                    <a:pt x="47" y="79"/>
                  </a:lnTo>
                  <a:lnTo>
                    <a:pt x="47" y="407"/>
                  </a:lnTo>
                  <a:close/>
                </a:path>
              </a:pathLst>
            </a:custGeom>
            <a:solidFill>
              <a:srgbClr val="7D61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9" name="Freeform 148"/>
            <p:cNvSpPr>
              <a:spLocks/>
            </p:cNvSpPr>
            <p:nvPr/>
          </p:nvSpPr>
          <p:spPr bwMode="auto">
            <a:xfrm>
              <a:off x="3313" y="1306"/>
              <a:ext cx="24" cy="178"/>
            </a:xfrm>
            <a:custGeom>
              <a:avLst/>
              <a:gdLst/>
              <a:ahLst/>
              <a:cxnLst>
                <a:cxn ang="0">
                  <a:pos x="47" y="358"/>
                </a:cxn>
                <a:cxn ang="0">
                  <a:pos x="45" y="355"/>
                </a:cxn>
                <a:cxn ang="0">
                  <a:pos x="6" y="321"/>
                </a:cxn>
                <a:cxn ang="0">
                  <a:pos x="0" y="312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9" y="42"/>
                </a:cxn>
                <a:cxn ang="0">
                  <a:pos x="47" y="55"/>
                </a:cxn>
                <a:cxn ang="0">
                  <a:pos x="47" y="358"/>
                </a:cxn>
              </a:cxnLst>
              <a:rect l="0" t="0" r="r" b="b"/>
              <a:pathLst>
                <a:path w="47" h="358">
                  <a:moveTo>
                    <a:pt x="47" y="358"/>
                  </a:moveTo>
                  <a:lnTo>
                    <a:pt x="45" y="355"/>
                  </a:lnTo>
                  <a:lnTo>
                    <a:pt x="6" y="321"/>
                  </a:lnTo>
                  <a:lnTo>
                    <a:pt x="0" y="31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9" y="42"/>
                  </a:lnTo>
                  <a:lnTo>
                    <a:pt x="47" y="55"/>
                  </a:lnTo>
                  <a:lnTo>
                    <a:pt x="47" y="358"/>
                  </a:lnTo>
                  <a:close/>
                </a:path>
              </a:pathLst>
            </a:custGeom>
            <a:solidFill>
              <a:srgbClr val="7F68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0" name="Freeform 149"/>
            <p:cNvSpPr>
              <a:spLocks/>
            </p:cNvSpPr>
            <p:nvPr/>
          </p:nvSpPr>
          <p:spPr bwMode="auto">
            <a:xfrm>
              <a:off x="3301" y="1306"/>
              <a:ext cx="24" cy="167"/>
            </a:xfrm>
            <a:custGeom>
              <a:avLst/>
              <a:gdLst/>
              <a:ahLst/>
              <a:cxnLst>
                <a:cxn ang="0">
                  <a:pos x="48" y="335"/>
                </a:cxn>
                <a:cxn ang="0">
                  <a:pos x="30" y="321"/>
                </a:cxn>
                <a:cxn ang="0">
                  <a:pos x="0" y="282"/>
                </a:cxn>
                <a:cxn ang="0">
                  <a:pos x="0" y="6"/>
                </a:cxn>
                <a:cxn ang="0">
                  <a:pos x="27" y="0"/>
                </a:cxn>
                <a:cxn ang="0">
                  <a:pos x="48" y="22"/>
                </a:cxn>
                <a:cxn ang="0">
                  <a:pos x="48" y="335"/>
                </a:cxn>
              </a:cxnLst>
              <a:rect l="0" t="0" r="r" b="b"/>
              <a:pathLst>
                <a:path w="48" h="335">
                  <a:moveTo>
                    <a:pt x="48" y="335"/>
                  </a:moveTo>
                  <a:lnTo>
                    <a:pt x="30" y="321"/>
                  </a:lnTo>
                  <a:lnTo>
                    <a:pt x="0" y="282"/>
                  </a:lnTo>
                  <a:lnTo>
                    <a:pt x="0" y="6"/>
                  </a:lnTo>
                  <a:lnTo>
                    <a:pt x="27" y="0"/>
                  </a:lnTo>
                  <a:lnTo>
                    <a:pt x="48" y="22"/>
                  </a:lnTo>
                  <a:lnTo>
                    <a:pt x="48" y="335"/>
                  </a:lnTo>
                  <a:close/>
                </a:path>
              </a:pathLst>
            </a:custGeom>
            <a:solidFill>
              <a:srgbClr val="826E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1" name="Freeform 150"/>
            <p:cNvSpPr>
              <a:spLocks/>
            </p:cNvSpPr>
            <p:nvPr/>
          </p:nvSpPr>
          <p:spPr bwMode="auto">
            <a:xfrm>
              <a:off x="3289" y="1306"/>
              <a:ext cx="24" cy="155"/>
            </a:xfrm>
            <a:custGeom>
              <a:avLst/>
              <a:gdLst/>
              <a:ahLst/>
              <a:cxnLst>
                <a:cxn ang="0">
                  <a:pos x="47" y="312"/>
                </a:cxn>
                <a:cxn ang="0">
                  <a:pos x="16" y="277"/>
                </a:cxn>
                <a:cxn ang="0">
                  <a:pos x="0" y="226"/>
                </a:cxn>
                <a:cxn ang="0">
                  <a:pos x="0" y="11"/>
                </a:cxn>
                <a:cxn ang="0">
                  <a:pos x="47" y="0"/>
                </a:cxn>
                <a:cxn ang="0">
                  <a:pos x="47" y="312"/>
                </a:cxn>
              </a:cxnLst>
              <a:rect l="0" t="0" r="r" b="b"/>
              <a:pathLst>
                <a:path w="47" h="312">
                  <a:moveTo>
                    <a:pt x="47" y="312"/>
                  </a:moveTo>
                  <a:lnTo>
                    <a:pt x="16" y="277"/>
                  </a:lnTo>
                  <a:lnTo>
                    <a:pt x="0" y="226"/>
                  </a:lnTo>
                  <a:lnTo>
                    <a:pt x="0" y="11"/>
                  </a:lnTo>
                  <a:lnTo>
                    <a:pt x="47" y="0"/>
                  </a:lnTo>
                  <a:lnTo>
                    <a:pt x="47" y="312"/>
                  </a:lnTo>
                  <a:close/>
                </a:path>
              </a:pathLst>
            </a:custGeom>
            <a:solidFill>
              <a:srgbClr val="8775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" name="Freeform 151"/>
            <p:cNvSpPr>
              <a:spLocks/>
            </p:cNvSpPr>
            <p:nvPr/>
          </p:nvSpPr>
          <p:spPr bwMode="auto">
            <a:xfrm>
              <a:off x="3277" y="1308"/>
              <a:ext cx="24" cy="139"/>
            </a:xfrm>
            <a:custGeom>
              <a:avLst/>
              <a:gdLst/>
              <a:ahLst/>
              <a:cxnLst>
                <a:cxn ang="0">
                  <a:pos x="47" y="276"/>
                </a:cxn>
                <a:cxn ang="0">
                  <a:pos x="40" y="271"/>
                </a:cxn>
                <a:cxn ang="0">
                  <a:pos x="21" y="218"/>
                </a:cxn>
                <a:cxn ang="0">
                  <a:pos x="7" y="167"/>
                </a:cxn>
                <a:cxn ang="0">
                  <a:pos x="0" y="149"/>
                </a:cxn>
                <a:cxn ang="0">
                  <a:pos x="0" y="11"/>
                </a:cxn>
                <a:cxn ang="0">
                  <a:pos x="47" y="0"/>
                </a:cxn>
                <a:cxn ang="0">
                  <a:pos x="47" y="276"/>
                </a:cxn>
              </a:cxnLst>
              <a:rect l="0" t="0" r="r" b="b"/>
              <a:pathLst>
                <a:path w="47" h="276">
                  <a:moveTo>
                    <a:pt x="47" y="276"/>
                  </a:moveTo>
                  <a:lnTo>
                    <a:pt x="40" y="271"/>
                  </a:lnTo>
                  <a:lnTo>
                    <a:pt x="21" y="218"/>
                  </a:lnTo>
                  <a:lnTo>
                    <a:pt x="7" y="167"/>
                  </a:lnTo>
                  <a:lnTo>
                    <a:pt x="0" y="149"/>
                  </a:lnTo>
                  <a:lnTo>
                    <a:pt x="0" y="11"/>
                  </a:lnTo>
                  <a:lnTo>
                    <a:pt x="47" y="0"/>
                  </a:lnTo>
                  <a:lnTo>
                    <a:pt x="47" y="276"/>
                  </a:lnTo>
                  <a:close/>
                </a:path>
              </a:pathLst>
            </a:custGeom>
            <a:solidFill>
              <a:srgbClr val="8778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3" name="Freeform 152"/>
            <p:cNvSpPr>
              <a:spLocks/>
            </p:cNvSpPr>
            <p:nvPr/>
          </p:nvSpPr>
          <p:spPr bwMode="auto">
            <a:xfrm>
              <a:off x="3266" y="1311"/>
              <a:ext cx="23" cy="108"/>
            </a:xfrm>
            <a:custGeom>
              <a:avLst/>
              <a:gdLst/>
              <a:ahLst/>
              <a:cxnLst>
                <a:cxn ang="0">
                  <a:pos x="48" y="215"/>
                </a:cxn>
                <a:cxn ang="0">
                  <a:pos x="45" y="213"/>
                </a:cxn>
                <a:cxn ang="0">
                  <a:pos x="31" y="162"/>
                </a:cxn>
                <a:cxn ang="0">
                  <a:pos x="11" y="120"/>
                </a:cxn>
                <a:cxn ang="0">
                  <a:pos x="0" y="102"/>
                </a:cxn>
                <a:cxn ang="0">
                  <a:pos x="0" y="11"/>
                </a:cxn>
                <a:cxn ang="0">
                  <a:pos x="48" y="0"/>
                </a:cxn>
                <a:cxn ang="0">
                  <a:pos x="48" y="215"/>
                </a:cxn>
              </a:cxnLst>
              <a:rect l="0" t="0" r="r" b="b"/>
              <a:pathLst>
                <a:path w="48" h="215">
                  <a:moveTo>
                    <a:pt x="48" y="215"/>
                  </a:moveTo>
                  <a:lnTo>
                    <a:pt x="45" y="213"/>
                  </a:lnTo>
                  <a:lnTo>
                    <a:pt x="31" y="162"/>
                  </a:lnTo>
                  <a:lnTo>
                    <a:pt x="11" y="120"/>
                  </a:lnTo>
                  <a:lnTo>
                    <a:pt x="0" y="102"/>
                  </a:lnTo>
                  <a:lnTo>
                    <a:pt x="0" y="11"/>
                  </a:lnTo>
                  <a:lnTo>
                    <a:pt x="48" y="0"/>
                  </a:lnTo>
                  <a:lnTo>
                    <a:pt x="48" y="215"/>
                  </a:lnTo>
                  <a:close/>
                </a:path>
              </a:pathLst>
            </a:custGeom>
            <a:solidFill>
              <a:srgbClr val="8C7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4" name="Freeform 153"/>
            <p:cNvSpPr>
              <a:spLocks/>
            </p:cNvSpPr>
            <p:nvPr/>
          </p:nvSpPr>
          <p:spPr bwMode="auto">
            <a:xfrm>
              <a:off x="3254" y="1314"/>
              <a:ext cx="23" cy="69"/>
            </a:xfrm>
            <a:custGeom>
              <a:avLst/>
              <a:gdLst/>
              <a:ahLst/>
              <a:cxnLst>
                <a:cxn ang="0">
                  <a:pos x="48" y="138"/>
                </a:cxn>
                <a:cxn ang="0">
                  <a:pos x="35" y="114"/>
                </a:cxn>
                <a:cxn ang="0">
                  <a:pos x="0" y="64"/>
                </a:cxn>
                <a:cxn ang="0">
                  <a:pos x="0" y="11"/>
                </a:cxn>
                <a:cxn ang="0">
                  <a:pos x="48" y="0"/>
                </a:cxn>
                <a:cxn ang="0">
                  <a:pos x="48" y="138"/>
                </a:cxn>
              </a:cxnLst>
              <a:rect l="0" t="0" r="r" b="b"/>
              <a:pathLst>
                <a:path w="48" h="138">
                  <a:moveTo>
                    <a:pt x="48" y="138"/>
                  </a:moveTo>
                  <a:lnTo>
                    <a:pt x="35" y="114"/>
                  </a:lnTo>
                  <a:lnTo>
                    <a:pt x="0" y="64"/>
                  </a:lnTo>
                  <a:lnTo>
                    <a:pt x="0" y="11"/>
                  </a:lnTo>
                  <a:lnTo>
                    <a:pt x="48" y="0"/>
                  </a:lnTo>
                  <a:lnTo>
                    <a:pt x="48" y="138"/>
                  </a:lnTo>
                  <a:close/>
                </a:path>
              </a:pathLst>
            </a:custGeom>
            <a:solidFill>
              <a:srgbClr val="8F85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" name="Freeform 154"/>
            <p:cNvSpPr>
              <a:spLocks/>
            </p:cNvSpPr>
            <p:nvPr/>
          </p:nvSpPr>
          <p:spPr bwMode="auto">
            <a:xfrm>
              <a:off x="3242" y="1317"/>
              <a:ext cx="24" cy="45"/>
            </a:xfrm>
            <a:custGeom>
              <a:avLst/>
              <a:gdLst/>
              <a:ahLst/>
              <a:cxnLst>
                <a:cxn ang="0">
                  <a:pos x="47" y="91"/>
                </a:cxn>
                <a:cxn ang="0">
                  <a:pos x="11" y="45"/>
                </a:cxn>
                <a:cxn ang="0">
                  <a:pos x="0" y="37"/>
                </a:cxn>
                <a:cxn ang="0">
                  <a:pos x="0" y="12"/>
                </a:cxn>
                <a:cxn ang="0">
                  <a:pos x="47" y="0"/>
                </a:cxn>
                <a:cxn ang="0">
                  <a:pos x="47" y="91"/>
                </a:cxn>
              </a:cxnLst>
              <a:rect l="0" t="0" r="r" b="b"/>
              <a:pathLst>
                <a:path w="47" h="91">
                  <a:moveTo>
                    <a:pt x="47" y="91"/>
                  </a:moveTo>
                  <a:lnTo>
                    <a:pt x="11" y="45"/>
                  </a:lnTo>
                  <a:lnTo>
                    <a:pt x="0" y="37"/>
                  </a:lnTo>
                  <a:lnTo>
                    <a:pt x="0" y="12"/>
                  </a:lnTo>
                  <a:lnTo>
                    <a:pt x="47" y="0"/>
                  </a:lnTo>
                  <a:lnTo>
                    <a:pt x="47" y="91"/>
                  </a:lnTo>
                  <a:close/>
                </a:path>
              </a:pathLst>
            </a:custGeom>
            <a:solidFill>
              <a:srgbClr val="8F87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6" name="Freeform 155"/>
            <p:cNvSpPr>
              <a:spLocks/>
            </p:cNvSpPr>
            <p:nvPr/>
          </p:nvSpPr>
          <p:spPr bwMode="auto">
            <a:xfrm>
              <a:off x="3230" y="1320"/>
              <a:ext cx="24" cy="26"/>
            </a:xfrm>
            <a:custGeom>
              <a:avLst/>
              <a:gdLst/>
              <a:ahLst/>
              <a:cxnLst>
                <a:cxn ang="0">
                  <a:pos x="47" y="53"/>
                </a:cxn>
                <a:cxn ang="0">
                  <a:pos x="35" y="39"/>
                </a:cxn>
                <a:cxn ang="0">
                  <a:pos x="0" y="18"/>
                </a:cxn>
                <a:cxn ang="0">
                  <a:pos x="0" y="11"/>
                </a:cxn>
                <a:cxn ang="0">
                  <a:pos x="47" y="0"/>
                </a:cxn>
                <a:cxn ang="0">
                  <a:pos x="47" y="53"/>
                </a:cxn>
              </a:cxnLst>
              <a:rect l="0" t="0" r="r" b="b"/>
              <a:pathLst>
                <a:path w="47" h="53">
                  <a:moveTo>
                    <a:pt x="47" y="53"/>
                  </a:moveTo>
                  <a:lnTo>
                    <a:pt x="35" y="39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47" y="0"/>
                  </a:lnTo>
                  <a:lnTo>
                    <a:pt x="47" y="53"/>
                  </a:lnTo>
                  <a:close/>
                </a:path>
              </a:pathLst>
            </a:custGeom>
            <a:solidFill>
              <a:srgbClr val="948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7" name="Freeform 156"/>
            <p:cNvSpPr>
              <a:spLocks/>
            </p:cNvSpPr>
            <p:nvPr/>
          </p:nvSpPr>
          <p:spPr bwMode="auto">
            <a:xfrm>
              <a:off x="3225" y="1322"/>
              <a:ext cx="17" cy="13"/>
            </a:xfrm>
            <a:custGeom>
              <a:avLst/>
              <a:gdLst/>
              <a:ahLst/>
              <a:cxnLst>
                <a:cxn ang="0">
                  <a:pos x="34" y="25"/>
                </a:cxn>
                <a:cxn ang="0">
                  <a:pos x="0" y="8"/>
                </a:cxn>
                <a:cxn ang="0">
                  <a:pos x="34" y="0"/>
                </a:cxn>
                <a:cxn ang="0">
                  <a:pos x="34" y="25"/>
                </a:cxn>
              </a:cxnLst>
              <a:rect l="0" t="0" r="r" b="b"/>
              <a:pathLst>
                <a:path w="34" h="25">
                  <a:moveTo>
                    <a:pt x="34" y="25"/>
                  </a:moveTo>
                  <a:lnTo>
                    <a:pt x="0" y="8"/>
                  </a:lnTo>
                  <a:lnTo>
                    <a:pt x="34" y="0"/>
                  </a:lnTo>
                  <a:lnTo>
                    <a:pt x="34" y="25"/>
                  </a:lnTo>
                  <a:close/>
                </a:path>
              </a:pathLst>
            </a:custGeom>
            <a:solidFill>
              <a:srgbClr val="969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8" name="Freeform 157"/>
            <p:cNvSpPr>
              <a:spLocks/>
            </p:cNvSpPr>
            <p:nvPr/>
          </p:nvSpPr>
          <p:spPr bwMode="auto">
            <a:xfrm>
              <a:off x="3225" y="1325"/>
              <a:ext cx="5" cy="4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0" y="3"/>
                </a:cxn>
                <a:cxn ang="0">
                  <a:pos x="10" y="0"/>
                </a:cxn>
                <a:cxn ang="0">
                  <a:pos x="10" y="7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lnTo>
                    <a:pt x="0" y="3"/>
                  </a:lnTo>
                  <a:lnTo>
                    <a:pt x="10" y="0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99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9" name="Freeform 158"/>
            <p:cNvSpPr>
              <a:spLocks/>
            </p:cNvSpPr>
            <p:nvPr/>
          </p:nvSpPr>
          <p:spPr bwMode="auto">
            <a:xfrm>
              <a:off x="3225" y="1306"/>
              <a:ext cx="223" cy="238"/>
            </a:xfrm>
            <a:custGeom>
              <a:avLst/>
              <a:gdLst/>
              <a:ahLst/>
              <a:cxnLst>
                <a:cxn ang="0">
                  <a:pos x="445" y="398"/>
                </a:cxn>
                <a:cxn ang="0">
                  <a:pos x="374" y="444"/>
                </a:cxn>
                <a:cxn ang="0">
                  <a:pos x="314" y="468"/>
                </a:cxn>
                <a:cxn ang="0">
                  <a:pos x="253" y="478"/>
                </a:cxn>
                <a:cxn ang="0">
                  <a:pos x="240" y="398"/>
                </a:cxn>
                <a:cxn ang="0">
                  <a:pos x="221" y="356"/>
                </a:cxn>
                <a:cxn ang="0">
                  <a:pos x="182" y="321"/>
                </a:cxn>
                <a:cxn ang="0">
                  <a:pos x="144" y="277"/>
                </a:cxn>
                <a:cxn ang="0">
                  <a:pos x="124" y="224"/>
                </a:cxn>
                <a:cxn ang="0">
                  <a:pos x="112" y="173"/>
                </a:cxn>
                <a:cxn ang="0">
                  <a:pos x="92" y="131"/>
                </a:cxn>
                <a:cxn ang="0">
                  <a:pos x="43" y="69"/>
                </a:cxn>
                <a:cxn ang="0">
                  <a:pos x="0" y="42"/>
                </a:cxn>
                <a:cxn ang="0">
                  <a:pos x="179" y="0"/>
                </a:cxn>
                <a:cxn ang="0">
                  <a:pos x="214" y="42"/>
                </a:cxn>
                <a:cxn ang="0">
                  <a:pos x="236" y="84"/>
                </a:cxn>
                <a:cxn ang="0">
                  <a:pos x="256" y="123"/>
                </a:cxn>
                <a:cxn ang="0">
                  <a:pos x="290" y="165"/>
                </a:cxn>
                <a:cxn ang="0">
                  <a:pos x="332" y="193"/>
                </a:cxn>
                <a:cxn ang="0">
                  <a:pos x="367" y="232"/>
                </a:cxn>
                <a:cxn ang="0">
                  <a:pos x="394" y="285"/>
                </a:cxn>
                <a:cxn ang="0">
                  <a:pos x="410" y="331"/>
                </a:cxn>
                <a:cxn ang="0">
                  <a:pos x="445" y="398"/>
                </a:cxn>
              </a:cxnLst>
              <a:rect l="0" t="0" r="r" b="b"/>
              <a:pathLst>
                <a:path w="445" h="478">
                  <a:moveTo>
                    <a:pt x="445" y="398"/>
                  </a:moveTo>
                  <a:lnTo>
                    <a:pt x="374" y="444"/>
                  </a:lnTo>
                  <a:lnTo>
                    <a:pt x="314" y="468"/>
                  </a:lnTo>
                  <a:lnTo>
                    <a:pt x="253" y="478"/>
                  </a:lnTo>
                  <a:lnTo>
                    <a:pt x="240" y="398"/>
                  </a:lnTo>
                  <a:lnTo>
                    <a:pt x="221" y="356"/>
                  </a:lnTo>
                  <a:lnTo>
                    <a:pt x="182" y="321"/>
                  </a:lnTo>
                  <a:lnTo>
                    <a:pt x="144" y="277"/>
                  </a:lnTo>
                  <a:lnTo>
                    <a:pt x="124" y="224"/>
                  </a:lnTo>
                  <a:lnTo>
                    <a:pt x="112" y="173"/>
                  </a:lnTo>
                  <a:lnTo>
                    <a:pt x="92" y="131"/>
                  </a:lnTo>
                  <a:lnTo>
                    <a:pt x="43" y="69"/>
                  </a:lnTo>
                  <a:lnTo>
                    <a:pt x="0" y="42"/>
                  </a:lnTo>
                  <a:lnTo>
                    <a:pt x="179" y="0"/>
                  </a:lnTo>
                  <a:lnTo>
                    <a:pt x="214" y="42"/>
                  </a:lnTo>
                  <a:lnTo>
                    <a:pt x="236" y="84"/>
                  </a:lnTo>
                  <a:lnTo>
                    <a:pt x="256" y="123"/>
                  </a:lnTo>
                  <a:lnTo>
                    <a:pt x="290" y="165"/>
                  </a:lnTo>
                  <a:lnTo>
                    <a:pt x="332" y="193"/>
                  </a:lnTo>
                  <a:lnTo>
                    <a:pt x="367" y="232"/>
                  </a:lnTo>
                  <a:lnTo>
                    <a:pt x="394" y="285"/>
                  </a:lnTo>
                  <a:lnTo>
                    <a:pt x="410" y="331"/>
                  </a:lnTo>
                  <a:lnTo>
                    <a:pt x="445" y="398"/>
                  </a:lnTo>
                </a:path>
              </a:pathLst>
            </a:custGeom>
            <a:noFill/>
            <a:ln w="0">
              <a:solidFill>
                <a:srgbClr val="2E08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0" name="Freeform 159"/>
            <p:cNvSpPr>
              <a:spLocks/>
            </p:cNvSpPr>
            <p:nvPr/>
          </p:nvSpPr>
          <p:spPr bwMode="auto">
            <a:xfrm>
              <a:off x="3001" y="1314"/>
              <a:ext cx="303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19"/>
                </a:cxn>
                <a:cxn ang="0">
                  <a:pos x="63" y="28"/>
                </a:cxn>
                <a:cxn ang="0">
                  <a:pos x="161" y="39"/>
                </a:cxn>
                <a:cxn ang="0">
                  <a:pos x="267" y="36"/>
                </a:cxn>
                <a:cxn ang="0">
                  <a:pos x="401" y="45"/>
                </a:cxn>
                <a:cxn ang="0">
                  <a:pos x="510" y="53"/>
                </a:cxn>
                <a:cxn ang="0">
                  <a:pos x="606" y="0"/>
                </a:cxn>
                <a:cxn ang="0">
                  <a:pos x="0" y="0"/>
                </a:cxn>
              </a:cxnLst>
              <a:rect l="0" t="0" r="r" b="b"/>
              <a:pathLst>
                <a:path w="606" h="53">
                  <a:moveTo>
                    <a:pt x="0" y="0"/>
                  </a:moveTo>
                  <a:lnTo>
                    <a:pt x="18" y="19"/>
                  </a:lnTo>
                  <a:lnTo>
                    <a:pt x="63" y="28"/>
                  </a:lnTo>
                  <a:lnTo>
                    <a:pt x="161" y="39"/>
                  </a:lnTo>
                  <a:lnTo>
                    <a:pt x="267" y="36"/>
                  </a:lnTo>
                  <a:lnTo>
                    <a:pt x="401" y="45"/>
                  </a:lnTo>
                  <a:lnTo>
                    <a:pt x="510" y="53"/>
                  </a:lnTo>
                  <a:lnTo>
                    <a:pt x="6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1" name="Freeform 160"/>
            <p:cNvSpPr>
              <a:spLocks/>
            </p:cNvSpPr>
            <p:nvPr/>
          </p:nvSpPr>
          <p:spPr bwMode="auto">
            <a:xfrm>
              <a:off x="2989" y="1296"/>
              <a:ext cx="346" cy="35"/>
            </a:xfrm>
            <a:custGeom>
              <a:avLst/>
              <a:gdLst/>
              <a:ahLst/>
              <a:cxnLst>
                <a:cxn ang="0">
                  <a:pos x="693" y="0"/>
                </a:cxn>
                <a:cxn ang="0">
                  <a:pos x="662" y="18"/>
                </a:cxn>
                <a:cxn ang="0">
                  <a:pos x="566" y="70"/>
                </a:cxn>
                <a:cxn ang="0">
                  <a:pos x="161" y="70"/>
                </a:cxn>
                <a:cxn ang="0">
                  <a:pos x="87" y="63"/>
                </a:cxn>
                <a:cxn ang="0">
                  <a:pos x="42" y="54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693" y="0"/>
                </a:cxn>
              </a:cxnLst>
              <a:rect l="0" t="0" r="r" b="b"/>
              <a:pathLst>
                <a:path w="693" h="70">
                  <a:moveTo>
                    <a:pt x="693" y="0"/>
                  </a:moveTo>
                  <a:lnTo>
                    <a:pt x="662" y="18"/>
                  </a:lnTo>
                  <a:lnTo>
                    <a:pt x="566" y="70"/>
                  </a:lnTo>
                  <a:lnTo>
                    <a:pt x="161" y="70"/>
                  </a:lnTo>
                  <a:lnTo>
                    <a:pt x="87" y="63"/>
                  </a:lnTo>
                  <a:lnTo>
                    <a:pt x="42" y="54"/>
                  </a:lnTo>
                  <a:lnTo>
                    <a:pt x="0" y="13"/>
                  </a:lnTo>
                  <a:lnTo>
                    <a:pt x="0" y="0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693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" name="Freeform 161"/>
            <p:cNvSpPr>
              <a:spLocks/>
            </p:cNvSpPr>
            <p:nvPr/>
          </p:nvSpPr>
          <p:spPr bwMode="auto">
            <a:xfrm>
              <a:off x="2989" y="1279"/>
              <a:ext cx="378" cy="35"/>
            </a:xfrm>
            <a:custGeom>
              <a:avLst/>
              <a:gdLst/>
              <a:ahLst/>
              <a:cxnLst>
                <a:cxn ang="0">
                  <a:pos x="662" y="53"/>
                </a:cxn>
                <a:cxn ang="0">
                  <a:pos x="749" y="6"/>
                </a:cxn>
                <a:cxn ang="0">
                  <a:pos x="755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0" y="48"/>
                </a:cxn>
                <a:cxn ang="0">
                  <a:pos x="24" y="70"/>
                </a:cxn>
                <a:cxn ang="0">
                  <a:pos x="630" y="70"/>
                </a:cxn>
                <a:cxn ang="0">
                  <a:pos x="662" y="53"/>
                </a:cxn>
              </a:cxnLst>
              <a:rect l="0" t="0" r="r" b="b"/>
              <a:pathLst>
                <a:path w="755" h="70">
                  <a:moveTo>
                    <a:pt x="662" y="53"/>
                  </a:moveTo>
                  <a:lnTo>
                    <a:pt x="749" y="6"/>
                  </a:lnTo>
                  <a:lnTo>
                    <a:pt x="755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48"/>
                  </a:lnTo>
                  <a:lnTo>
                    <a:pt x="24" y="70"/>
                  </a:lnTo>
                  <a:lnTo>
                    <a:pt x="630" y="70"/>
                  </a:lnTo>
                  <a:lnTo>
                    <a:pt x="662" y="53"/>
                  </a:lnTo>
                  <a:close/>
                </a:path>
              </a:pathLst>
            </a:custGeom>
            <a:solidFill>
              <a:srgbClr val="6B3D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" name="Freeform 162"/>
            <p:cNvSpPr>
              <a:spLocks/>
            </p:cNvSpPr>
            <p:nvPr/>
          </p:nvSpPr>
          <p:spPr bwMode="auto">
            <a:xfrm>
              <a:off x="2989" y="1262"/>
              <a:ext cx="401" cy="34"/>
            </a:xfrm>
            <a:custGeom>
              <a:avLst/>
              <a:gdLst/>
              <a:ahLst/>
              <a:cxnLst>
                <a:cxn ang="0">
                  <a:pos x="693" y="70"/>
                </a:cxn>
                <a:cxn ang="0">
                  <a:pos x="749" y="41"/>
                </a:cxn>
                <a:cxn ang="0">
                  <a:pos x="803" y="0"/>
                </a:cxn>
                <a:cxn ang="0">
                  <a:pos x="10" y="0"/>
                </a:cxn>
                <a:cxn ang="0">
                  <a:pos x="6" y="7"/>
                </a:cxn>
                <a:cxn ang="0">
                  <a:pos x="0" y="41"/>
                </a:cxn>
                <a:cxn ang="0">
                  <a:pos x="0" y="70"/>
                </a:cxn>
                <a:cxn ang="0">
                  <a:pos x="693" y="70"/>
                </a:cxn>
              </a:cxnLst>
              <a:rect l="0" t="0" r="r" b="b"/>
              <a:pathLst>
                <a:path w="803" h="70">
                  <a:moveTo>
                    <a:pt x="693" y="70"/>
                  </a:moveTo>
                  <a:lnTo>
                    <a:pt x="749" y="41"/>
                  </a:lnTo>
                  <a:lnTo>
                    <a:pt x="803" y="0"/>
                  </a:lnTo>
                  <a:lnTo>
                    <a:pt x="10" y="0"/>
                  </a:lnTo>
                  <a:lnTo>
                    <a:pt x="6" y="7"/>
                  </a:lnTo>
                  <a:lnTo>
                    <a:pt x="0" y="41"/>
                  </a:lnTo>
                  <a:lnTo>
                    <a:pt x="0" y="70"/>
                  </a:lnTo>
                  <a:lnTo>
                    <a:pt x="693" y="70"/>
                  </a:lnTo>
                  <a:close/>
                </a:path>
              </a:pathLst>
            </a:custGeom>
            <a:solidFill>
              <a:srgbClr val="6E4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4" name="Freeform 163"/>
            <p:cNvSpPr>
              <a:spLocks/>
            </p:cNvSpPr>
            <p:nvPr/>
          </p:nvSpPr>
          <p:spPr bwMode="auto">
            <a:xfrm>
              <a:off x="2990" y="1244"/>
              <a:ext cx="424" cy="35"/>
            </a:xfrm>
            <a:custGeom>
              <a:avLst/>
              <a:gdLst/>
              <a:ahLst/>
              <a:cxnLst>
                <a:cxn ang="0">
                  <a:pos x="848" y="0"/>
                </a:cxn>
                <a:cxn ang="0">
                  <a:pos x="753" y="70"/>
                </a:cxn>
                <a:cxn ang="0">
                  <a:pos x="0" y="70"/>
                </a:cxn>
                <a:cxn ang="0">
                  <a:pos x="4" y="42"/>
                </a:cxn>
                <a:cxn ang="0">
                  <a:pos x="29" y="6"/>
                </a:cxn>
                <a:cxn ang="0">
                  <a:pos x="38" y="0"/>
                </a:cxn>
                <a:cxn ang="0">
                  <a:pos x="848" y="0"/>
                </a:cxn>
              </a:cxnLst>
              <a:rect l="0" t="0" r="r" b="b"/>
              <a:pathLst>
                <a:path w="848" h="70">
                  <a:moveTo>
                    <a:pt x="848" y="0"/>
                  </a:moveTo>
                  <a:lnTo>
                    <a:pt x="753" y="70"/>
                  </a:lnTo>
                  <a:lnTo>
                    <a:pt x="0" y="70"/>
                  </a:lnTo>
                  <a:lnTo>
                    <a:pt x="4" y="42"/>
                  </a:lnTo>
                  <a:lnTo>
                    <a:pt x="29" y="6"/>
                  </a:lnTo>
                  <a:lnTo>
                    <a:pt x="38" y="0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7047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" name="Freeform 164"/>
            <p:cNvSpPr>
              <a:spLocks/>
            </p:cNvSpPr>
            <p:nvPr/>
          </p:nvSpPr>
          <p:spPr bwMode="auto">
            <a:xfrm>
              <a:off x="2994" y="1227"/>
              <a:ext cx="433" cy="35"/>
            </a:xfrm>
            <a:custGeom>
              <a:avLst/>
              <a:gdLst/>
              <a:ahLst/>
              <a:cxnLst>
                <a:cxn ang="0">
                  <a:pos x="793" y="68"/>
                </a:cxn>
                <a:cxn ang="0">
                  <a:pos x="842" y="33"/>
                </a:cxn>
                <a:cxn ang="0">
                  <a:pos x="867" y="0"/>
                </a:cxn>
                <a:cxn ang="0">
                  <a:pos x="363" y="0"/>
                </a:cxn>
                <a:cxn ang="0">
                  <a:pos x="328" y="2"/>
                </a:cxn>
                <a:cxn ang="0">
                  <a:pos x="161" y="8"/>
                </a:cxn>
                <a:cxn ang="0">
                  <a:pos x="57" y="19"/>
                </a:cxn>
                <a:cxn ang="0">
                  <a:pos x="21" y="39"/>
                </a:cxn>
                <a:cxn ang="0">
                  <a:pos x="0" y="68"/>
                </a:cxn>
                <a:cxn ang="0">
                  <a:pos x="793" y="68"/>
                </a:cxn>
              </a:cxnLst>
              <a:rect l="0" t="0" r="r" b="b"/>
              <a:pathLst>
                <a:path w="867" h="68">
                  <a:moveTo>
                    <a:pt x="793" y="68"/>
                  </a:moveTo>
                  <a:lnTo>
                    <a:pt x="842" y="33"/>
                  </a:lnTo>
                  <a:lnTo>
                    <a:pt x="867" y="0"/>
                  </a:lnTo>
                  <a:lnTo>
                    <a:pt x="363" y="0"/>
                  </a:lnTo>
                  <a:lnTo>
                    <a:pt x="328" y="2"/>
                  </a:lnTo>
                  <a:lnTo>
                    <a:pt x="161" y="8"/>
                  </a:lnTo>
                  <a:lnTo>
                    <a:pt x="57" y="19"/>
                  </a:lnTo>
                  <a:lnTo>
                    <a:pt x="21" y="39"/>
                  </a:lnTo>
                  <a:lnTo>
                    <a:pt x="0" y="68"/>
                  </a:lnTo>
                  <a:lnTo>
                    <a:pt x="793" y="68"/>
                  </a:lnTo>
                  <a:close/>
                </a:path>
              </a:pathLst>
            </a:custGeom>
            <a:solidFill>
              <a:srgbClr val="734D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6" name="Freeform 165"/>
            <p:cNvSpPr>
              <a:spLocks/>
            </p:cNvSpPr>
            <p:nvPr/>
          </p:nvSpPr>
          <p:spPr bwMode="auto">
            <a:xfrm>
              <a:off x="3009" y="1210"/>
              <a:ext cx="432" cy="34"/>
            </a:xfrm>
            <a:custGeom>
              <a:avLst/>
              <a:gdLst/>
              <a:ahLst/>
              <a:cxnLst>
                <a:cxn ang="0">
                  <a:pos x="810" y="68"/>
                </a:cxn>
                <a:cxn ang="0">
                  <a:pos x="812" y="68"/>
                </a:cxn>
                <a:cxn ang="0">
                  <a:pos x="865" y="0"/>
                </a:cxn>
                <a:cxn ang="0">
                  <a:pos x="551" y="0"/>
                </a:cxn>
                <a:cxn ang="0">
                  <a:pos x="435" y="32"/>
                </a:cxn>
                <a:cxn ang="0">
                  <a:pos x="298" y="37"/>
                </a:cxn>
                <a:cxn ang="0">
                  <a:pos x="131" y="43"/>
                </a:cxn>
                <a:cxn ang="0">
                  <a:pos x="27" y="54"/>
                </a:cxn>
                <a:cxn ang="0">
                  <a:pos x="0" y="68"/>
                </a:cxn>
                <a:cxn ang="0">
                  <a:pos x="810" y="68"/>
                </a:cxn>
              </a:cxnLst>
              <a:rect l="0" t="0" r="r" b="b"/>
              <a:pathLst>
                <a:path w="865" h="68">
                  <a:moveTo>
                    <a:pt x="810" y="68"/>
                  </a:moveTo>
                  <a:lnTo>
                    <a:pt x="812" y="68"/>
                  </a:lnTo>
                  <a:lnTo>
                    <a:pt x="865" y="0"/>
                  </a:lnTo>
                  <a:lnTo>
                    <a:pt x="551" y="0"/>
                  </a:lnTo>
                  <a:lnTo>
                    <a:pt x="435" y="32"/>
                  </a:lnTo>
                  <a:lnTo>
                    <a:pt x="298" y="37"/>
                  </a:lnTo>
                  <a:lnTo>
                    <a:pt x="131" y="43"/>
                  </a:lnTo>
                  <a:lnTo>
                    <a:pt x="27" y="54"/>
                  </a:lnTo>
                  <a:lnTo>
                    <a:pt x="0" y="68"/>
                  </a:lnTo>
                  <a:lnTo>
                    <a:pt x="810" y="68"/>
                  </a:lnTo>
                  <a:close/>
                </a:path>
              </a:pathLst>
            </a:custGeom>
            <a:solidFill>
              <a:srgbClr val="7551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7" name="Freeform 166"/>
            <p:cNvSpPr>
              <a:spLocks/>
            </p:cNvSpPr>
            <p:nvPr/>
          </p:nvSpPr>
          <p:spPr bwMode="auto">
            <a:xfrm>
              <a:off x="3176" y="1192"/>
              <a:ext cx="279" cy="35"/>
            </a:xfrm>
            <a:custGeom>
              <a:avLst/>
              <a:gdLst/>
              <a:ahLst/>
              <a:cxnLst>
                <a:cxn ang="0">
                  <a:pos x="504" y="70"/>
                </a:cxn>
                <a:cxn ang="0">
                  <a:pos x="554" y="5"/>
                </a:cxn>
                <a:cxn ang="0">
                  <a:pos x="558" y="0"/>
                </a:cxn>
                <a:cxn ang="0">
                  <a:pos x="303" y="0"/>
                </a:cxn>
                <a:cxn ang="0">
                  <a:pos x="258" y="25"/>
                </a:cxn>
                <a:cxn ang="0">
                  <a:pos x="102" y="67"/>
                </a:cxn>
                <a:cxn ang="0">
                  <a:pos x="0" y="70"/>
                </a:cxn>
                <a:cxn ang="0">
                  <a:pos x="504" y="70"/>
                </a:cxn>
              </a:cxnLst>
              <a:rect l="0" t="0" r="r" b="b"/>
              <a:pathLst>
                <a:path w="558" h="70">
                  <a:moveTo>
                    <a:pt x="504" y="70"/>
                  </a:moveTo>
                  <a:lnTo>
                    <a:pt x="554" y="5"/>
                  </a:lnTo>
                  <a:lnTo>
                    <a:pt x="558" y="0"/>
                  </a:lnTo>
                  <a:lnTo>
                    <a:pt x="303" y="0"/>
                  </a:lnTo>
                  <a:lnTo>
                    <a:pt x="258" y="25"/>
                  </a:lnTo>
                  <a:lnTo>
                    <a:pt x="102" y="67"/>
                  </a:lnTo>
                  <a:lnTo>
                    <a:pt x="0" y="70"/>
                  </a:lnTo>
                  <a:lnTo>
                    <a:pt x="504" y="70"/>
                  </a:lnTo>
                  <a:close/>
                </a:path>
              </a:pathLst>
            </a:custGeom>
            <a:solidFill>
              <a:srgbClr val="7857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8" name="Freeform 167"/>
            <p:cNvSpPr>
              <a:spLocks/>
            </p:cNvSpPr>
            <p:nvPr/>
          </p:nvSpPr>
          <p:spPr bwMode="auto">
            <a:xfrm>
              <a:off x="3284" y="1175"/>
              <a:ext cx="185" cy="35"/>
            </a:xfrm>
            <a:custGeom>
              <a:avLst/>
              <a:gdLst/>
              <a:ahLst/>
              <a:cxnLst>
                <a:cxn ang="0">
                  <a:pos x="314" y="70"/>
                </a:cxn>
                <a:cxn ang="0">
                  <a:pos x="336" y="40"/>
                </a:cxn>
                <a:cxn ang="0">
                  <a:pos x="368" y="0"/>
                </a:cxn>
                <a:cxn ang="0">
                  <a:pos x="139" y="0"/>
                </a:cxn>
                <a:cxn ang="0">
                  <a:pos x="132" y="10"/>
                </a:cxn>
                <a:cxn ang="0">
                  <a:pos x="40" y="60"/>
                </a:cxn>
                <a:cxn ang="0">
                  <a:pos x="0" y="70"/>
                </a:cxn>
                <a:cxn ang="0">
                  <a:pos x="314" y="70"/>
                </a:cxn>
              </a:cxnLst>
              <a:rect l="0" t="0" r="r" b="b"/>
              <a:pathLst>
                <a:path w="368" h="70">
                  <a:moveTo>
                    <a:pt x="314" y="70"/>
                  </a:moveTo>
                  <a:lnTo>
                    <a:pt x="336" y="40"/>
                  </a:lnTo>
                  <a:lnTo>
                    <a:pt x="368" y="0"/>
                  </a:lnTo>
                  <a:lnTo>
                    <a:pt x="139" y="0"/>
                  </a:lnTo>
                  <a:lnTo>
                    <a:pt x="132" y="10"/>
                  </a:lnTo>
                  <a:lnTo>
                    <a:pt x="40" y="60"/>
                  </a:lnTo>
                  <a:lnTo>
                    <a:pt x="0" y="70"/>
                  </a:lnTo>
                  <a:lnTo>
                    <a:pt x="314" y="70"/>
                  </a:lnTo>
                  <a:close/>
                </a:path>
              </a:pathLst>
            </a:custGeom>
            <a:solidFill>
              <a:srgbClr val="7A5B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9" name="Freeform 168"/>
            <p:cNvSpPr>
              <a:spLocks/>
            </p:cNvSpPr>
            <p:nvPr/>
          </p:nvSpPr>
          <p:spPr bwMode="auto">
            <a:xfrm>
              <a:off x="3327" y="1157"/>
              <a:ext cx="156" cy="35"/>
            </a:xfrm>
            <a:custGeom>
              <a:avLst/>
              <a:gdLst/>
              <a:ahLst/>
              <a:cxnLst>
                <a:cxn ang="0">
                  <a:pos x="313" y="0"/>
                </a:cxn>
                <a:cxn ang="0">
                  <a:pos x="255" y="70"/>
                </a:cxn>
                <a:cxn ang="0">
                  <a:pos x="0" y="70"/>
                </a:cxn>
                <a:cxn ang="0">
                  <a:pos x="47" y="45"/>
                </a:cxn>
                <a:cxn ang="0">
                  <a:pos x="81" y="0"/>
                </a:cxn>
                <a:cxn ang="0">
                  <a:pos x="313" y="0"/>
                </a:cxn>
              </a:cxnLst>
              <a:rect l="0" t="0" r="r" b="b"/>
              <a:pathLst>
                <a:path w="313" h="70">
                  <a:moveTo>
                    <a:pt x="313" y="0"/>
                  </a:moveTo>
                  <a:lnTo>
                    <a:pt x="255" y="70"/>
                  </a:lnTo>
                  <a:lnTo>
                    <a:pt x="0" y="70"/>
                  </a:lnTo>
                  <a:lnTo>
                    <a:pt x="47" y="45"/>
                  </a:lnTo>
                  <a:lnTo>
                    <a:pt x="81" y="0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7D61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0" name="Freeform 169"/>
            <p:cNvSpPr>
              <a:spLocks/>
            </p:cNvSpPr>
            <p:nvPr/>
          </p:nvSpPr>
          <p:spPr bwMode="auto">
            <a:xfrm>
              <a:off x="3354" y="1140"/>
              <a:ext cx="161" cy="35"/>
            </a:xfrm>
            <a:custGeom>
              <a:avLst/>
              <a:gdLst/>
              <a:ahLst/>
              <a:cxnLst>
                <a:cxn ang="0">
                  <a:pos x="229" y="70"/>
                </a:cxn>
                <a:cxn ang="0">
                  <a:pos x="259" y="35"/>
                </a:cxn>
                <a:cxn ang="0">
                  <a:pos x="323" y="0"/>
                </a:cxn>
                <a:cxn ang="0">
                  <a:pos x="55" y="0"/>
                </a:cxn>
                <a:cxn ang="0">
                  <a:pos x="0" y="70"/>
                </a:cxn>
                <a:cxn ang="0">
                  <a:pos x="229" y="70"/>
                </a:cxn>
              </a:cxnLst>
              <a:rect l="0" t="0" r="r" b="b"/>
              <a:pathLst>
                <a:path w="323" h="70">
                  <a:moveTo>
                    <a:pt x="229" y="70"/>
                  </a:moveTo>
                  <a:lnTo>
                    <a:pt x="259" y="35"/>
                  </a:lnTo>
                  <a:lnTo>
                    <a:pt x="323" y="0"/>
                  </a:lnTo>
                  <a:lnTo>
                    <a:pt x="55" y="0"/>
                  </a:lnTo>
                  <a:lnTo>
                    <a:pt x="0" y="70"/>
                  </a:lnTo>
                  <a:lnTo>
                    <a:pt x="229" y="70"/>
                  </a:lnTo>
                  <a:close/>
                </a:path>
              </a:pathLst>
            </a:custGeom>
            <a:solidFill>
              <a:srgbClr val="7F68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" name="Freeform 170"/>
            <p:cNvSpPr>
              <a:spLocks noEditPoints="1"/>
            </p:cNvSpPr>
            <p:nvPr/>
          </p:nvSpPr>
          <p:spPr bwMode="auto">
            <a:xfrm>
              <a:off x="3367" y="1123"/>
              <a:ext cx="267" cy="34"/>
            </a:xfrm>
            <a:custGeom>
              <a:avLst/>
              <a:gdLst/>
              <a:ahLst/>
              <a:cxnLst>
                <a:cxn ang="0">
                  <a:pos x="232" y="70"/>
                </a:cxn>
                <a:cxn ang="0">
                  <a:pos x="232" y="70"/>
                </a:cxn>
                <a:cxn ang="0">
                  <a:pos x="361" y="0"/>
                </a:cxn>
                <a:cxn ang="0">
                  <a:pos x="54" y="0"/>
                </a:cxn>
                <a:cxn ang="0">
                  <a:pos x="0" y="70"/>
                </a:cxn>
                <a:cxn ang="0">
                  <a:pos x="232" y="70"/>
                </a:cxn>
                <a:cxn ang="0">
                  <a:pos x="529" y="0"/>
                </a:cxn>
                <a:cxn ang="0">
                  <a:pos x="533" y="3"/>
                </a:cxn>
                <a:cxn ang="0">
                  <a:pos x="532" y="0"/>
                </a:cxn>
                <a:cxn ang="0">
                  <a:pos x="529" y="0"/>
                </a:cxn>
              </a:cxnLst>
              <a:rect l="0" t="0" r="r" b="b"/>
              <a:pathLst>
                <a:path w="533" h="70">
                  <a:moveTo>
                    <a:pt x="232" y="70"/>
                  </a:moveTo>
                  <a:lnTo>
                    <a:pt x="232" y="70"/>
                  </a:lnTo>
                  <a:lnTo>
                    <a:pt x="361" y="0"/>
                  </a:lnTo>
                  <a:lnTo>
                    <a:pt x="54" y="0"/>
                  </a:lnTo>
                  <a:lnTo>
                    <a:pt x="0" y="70"/>
                  </a:lnTo>
                  <a:lnTo>
                    <a:pt x="232" y="70"/>
                  </a:lnTo>
                  <a:close/>
                  <a:moveTo>
                    <a:pt x="529" y="0"/>
                  </a:moveTo>
                  <a:lnTo>
                    <a:pt x="533" y="3"/>
                  </a:lnTo>
                  <a:lnTo>
                    <a:pt x="532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826E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" name="Freeform 171"/>
            <p:cNvSpPr>
              <a:spLocks/>
            </p:cNvSpPr>
            <p:nvPr/>
          </p:nvSpPr>
          <p:spPr bwMode="auto">
            <a:xfrm>
              <a:off x="3381" y="1106"/>
              <a:ext cx="253" cy="34"/>
            </a:xfrm>
            <a:custGeom>
              <a:avLst/>
              <a:gdLst/>
              <a:ahLst/>
              <a:cxnLst>
                <a:cxn ang="0">
                  <a:pos x="268" y="68"/>
                </a:cxn>
                <a:cxn ang="0">
                  <a:pos x="351" y="25"/>
                </a:cxn>
                <a:cxn ang="0">
                  <a:pos x="455" y="19"/>
                </a:cxn>
                <a:cxn ang="0">
                  <a:pos x="505" y="36"/>
                </a:cxn>
                <a:cxn ang="0">
                  <a:pos x="460" y="0"/>
                </a:cxn>
                <a:cxn ang="0">
                  <a:pos x="64" y="0"/>
                </a:cxn>
                <a:cxn ang="0">
                  <a:pos x="33" y="25"/>
                </a:cxn>
                <a:cxn ang="0">
                  <a:pos x="0" y="68"/>
                </a:cxn>
                <a:cxn ang="0">
                  <a:pos x="268" y="68"/>
                </a:cxn>
              </a:cxnLst>
              <a:rect l="0" t="0" r="r" b="b"/>
              <a:pathLst>
                <a:path w="505" h="68">
                  <a:moveTo>
                    <a:pt x="268" y="68"/>
                  </a:moveTo>
                  <a:lnTo>
                    <a:pt x="351" y="25"/>
                  </a:lnTo>
                  <a:lnTo>
                    <a:pt x="455" y="19"/>
                  </a:lnTo>
                  <a:lnTo>
                    <a:pt x="505" y="36"/>
                  </a:lnTo>
                  <a:lnTo>
                    <a:pt x="460" y="0"/>
                  </a:lnTo>
                  <a:lnTo>
                    <a:pt x="64" y="0"/>
                  </a:lnTo>
                  <a:lnTo>
                    <a:pt x="33" y="25"/>
                  </a:lnTo>
                  <a:lnTo>
                    <a:pt x="0" y="68"/>
                  </a:lnTo>
                  <a:lnTo>
                    <a:pt x="268" y="68"/>
                  </a:lnTo>
                  <a:close/>
                </a:path>
              </a:pathLst>
            </a:custGeom>
            <a:solidFill>
              <a:srgbClr val="8775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" name="Freeform 172"/>
            <p:cNvSpPr>
              <a:spLocks/>
            </p:cNvSpPr>
            <p:nvPr/>
          </p:nvSpPr>
          <p:spPr bwMode="auto">
            <a:xfrm>
              <a:off x="3395" y="1088"/>
              <a:ext cx="238" cy="35"/>
            </a:xfrm>
            <a:custGeom>
              <a:avLst/>
              <a:gdLst/>
              <a:ahLst/>
              <a:cxnLst>
                <a:cxn ang="0">
                  <a:pos x="307" y="68"/>
                </a:cxn>
                <a:cxn ang="0">
                  <a:pos x="325" y="60"/>
                </a:cxn>
                <a:cxn ang="0">
                  <a:pos x="429" y="54"/>
                </a:cxn>
                <a:cxn ang="0">
                  <a:pos x="475" y="68"/>
                </a:cxn>
                <a:cxn ang="0">
                  <a:pos x="478" y="68"/>
                </a:cxn>
                <a:cxn ang="0">
                  <a:pos x="398" y="9"/>
                </a:cxn>
                <a:cxn ang="0">
                  <a:pos x="394" y="0"/>
                </a:cxn>
                <a:cxn ang="0">
                  <a:pos x="83" y="0"/>
                </a:cxn>
                <a:cxn ang="0">
                  <a:pos x="7" y="60"/>
                </a:cxn>
                <a:cxn ang="0">
                  <a:pos x="0" y="68"/>
                </a:cxn>
                <a:cxn ang="0">
                  <a:pos x="307" y="68"/>
                </a:cxn>
              </a:cxnLst>
              <a:rect l="0" t="0" r="r" b="b"/>
              <a:pathLst>
                <a:path w="478" h="68">
                  <a:moveTo>
                    <a:pt x="307" y="68"/>
                  </a:moveTo>
                  <a:lnTo>
                    <a:pt x="325" y="60"/>
                  </a:lnTo>
                  <a:lnTo>
                    <a:pt x="429" y="54"/>
                  </a:lnTo>
                  <a:lnTo>
                    <a:pt x="475" y="68"/>
                  </a:lnTo>
                  <a:lnTo>
                    <a:pt x="478" y="68"/>
                  </a:lnTo>
                  <a:lnTo>
                    <a:pt x="398" y="9"/>
                  </a:lnTo>
                  <a:lnTo>
                    <a:pt x="394" y="0"/>
                  </a:lnTo>
                  <a:lnTo>
                    <a:pt x="83" y="0"/>
                  </a:lnTo>
                  <a:lnTo>
                    <a:pt x="7" y="60"/>
                  </a:lnTo>
                  <a:lnTo>
                    <a:pt x="0" y="68"/>
                  </a:lnTo>
                  <a:lnTo>
                    <a:pt x="307" y="68"/>
                  </a:lnTo>
                  <a:close/>
                </a:path>
              </a:pathLst>
            </a:custGeom>
            <a:solidFill>
              <a:srgbClr val="8778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" name="Freeform 173"/>
            <p:cNvSpPr>
              <a:spLocks/>
            </p:cNvSpPr>
            <p:nvPr/>
          </p:nvSpPr>
          <p:spPr bwMode="auto">
            <a:xfrm>
              <a:off x="3413" y="1071"/>
              <a:ext cx="199" cy="35"/>
            </a:xfrm>
            <a:custGeom>
              <a:avLst/>
              <a:gdLst/>
              <a:ahLst/>
              <a:cxnLst>
                <a:cxn ang="0">
                  <a:pos x="396" y="70"/>
                </a:cxn>
                <a:cxn ang="0">
                  <a:pos x="360" y="44"/>
                </a:cxn>
                <a:cxn ang="0">
                  <a:pos x="339" y="0"/>
                </a:cxn>
                <a:cxn ang="0">
                  <a:pos x="88" y="0"/>
                </a:cxn>
                <a:cxn ang="0">
                  <a:pos x="0" y="70"/>
                </a:cxn>
                <a:cxn ang="0">
                  <a:pos x="396" y="70"/>
                </a:cxn>
              </a:cxnLst>
              <a:rect l="0" t="0" r="r" b="b"/>
              <a:pathLst>
                <a:path w="396" h="70">
                  <a:moveTo>
                    <a:pt x="396" y="70"/>
                  </a:moveTo>
                  <a:lnTo>
                    <a:pt x="360" y="44"/>
                  </a:lnTo>
                  <a:lnTo>
                    <a:pt x="339" y="0"/>
                  </a:lnTo>
                  <a:lnTo>
                    <a:pt x="88" y="0"/>
                  </a:lnTo>
                  <a:lnTo>
                    <a:pt x="0" y="70"/>
                  </a:lnTo>
                  <a:lnTo>
                    <a:pt x="396" y="70"/>
                  </a:lnTo>
                  <a:close/>
                </a:path>
              </a:pathLst>
            </a:custGeom>
            <a:solidFill>
              <a:srgbClr val="8C7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" name="Freeform 174"/>
            <p:cNvSpPr>
              <a:spLocks/>
            </p:cNvSpPr>
            <p:nvPr/>
          </p:nvSpPr>
          <p:spPr bwMode="auto">
            <a:xfrm>
              <a:off x="3436" y="1053"/>
              <a:ext cx="155" cy="35"/>
            </a:xfrm>
            <a:custGeom>
              <a:avLst/>
              <a:gdLst/>
              <a:ahLst/>
              <a:cxnLst>
                <a:cxn ang="0">
                  <a:pos x="311" y="70"/>
                </a:cxn>
                <a:cxn ang="0">
                  <a:pos x="279" y="7"/>
                </a:cxn>
                <a:cxn ang="0">
                  <a:pos x="279" y="0"/>
                </a:cxn>
                <a:cxn ang="0">
                  <a:pos x="92" y="0"/>
                </a:cxn>
                <a:cxn ang="0">
                  <a:pos x="58" y="24"/>
                </a:cxn>
                <a:cxn ang="0">
                  <a:pos x="0" y="70"/>
                </a:cxn>
                <a:cxn ang="0">
                  <a:pos x="311" y="70"/>
                </a:cxn>
              </a:cxnLst>
              <a:rect l="0" t="0" r="r" b="b"/>
              <a:pathLst>
                <a:path w="311" h="70">
                  <a:moveTo>
                    <a:pt x="311" y="70"/>
                  </a:moveTo>
                  <a:lnTo>
                    <a:pt x="279" y="7"/>
                  </a:lnTo>
                  <a:lnTo>
                    <a:pt x="279" y="0"/>
                  </a:lnTo>
                  <a:lnTo>
                    <a:pt x="92" y="0"/>
                  </a:lnTo>
                  <a:lnTo>
                    <a:pt x="58" y="24"/>
                  </a:lnTo>
                  <a:lnTo>
                    <a:pt x="0" y="70"/>
                  </a:lnTo>
                  <a:lnTo>
                    <a:pt x="311" y="70"/>
                  </a:lnTo>
                  <a:close/>
                </a:path>
              </a:pathLst>
            </a:custGeom>
            <a:solidFill>
              <a:srgbClr val="8F85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6" name="Freeform 175"/>
            <p:cNvSpPr>
              <a:spLocks/>
            </p:cNvSpPr>
            <p:nvPr/>
          </p:nvSpPr>
          <p:spPr bwMode="auto">
            <a:xfrm>
              <a:off x="3457" y="1036"/>
              <a:ext cx="126" cy="35"/>
            </a:xfrm>
            <a:custGeom>
              <a:avLst/>
              <a:gdLst/>
              <a:ahLst/>
              <a:cxnLst>
                <a:cxn ang="0">
                  <a:pos x="251" y="70"/>
                </a:cxn>
                <a:cxn ang="0">
                  <a:pos x="236" y="42"/>
                </a:cxn>
                <a:cxn ang="0">
                  <a:pos x="236" y="0"/>
                </a:cxn>
                <a:cxn ang="0">
                  <a:pos x="100" y="0"/>
                </a:cxn>
                <a:cxn ang="0">
                  <a:pos x="15" y="59"/>
                </a:cxn>
                <a:cxn ang="0">
                  <a:pos x="0" y="70"/>
                </a:cxn>
                <a:cxn ang="0">
                  <a:pos x="251" y="70"/>
                </a:cxn>
              </a:cxnLst>
              <a:rect l="0" t="0" r="r" b="b"/>
              <a:pathLst>
                <a:path w="251" h="70">
                  <a:moveTo>
                    <a:pt x="251" y="70"/>
                  </a:moveTo>
                  <a:lnTo>
                    <a:pt x="236" y="42"/>
                  </a:lnTo>
                  <a:lnTo>
                    <a:pt x="236" y="0"/>
                  </a:lnTo>
                  <a:lnTo>
                    <a:pt x="100" y="0"/>
                  </a:lnTo>
                  <a:lnTo>
                    <a:pt x="15" y="59"/>
                  </a:lnTo>
                  <a:lnTo>
                    <a:pt x="0" y="70"/>
                  </a:lnTo>
                  <a:lnTo>
                    <a:pt x="251" y="70"/>
                  </a:lnTo>
                  <a:close/>
                </a:path>
              </a:pathLst>
            </a:custGeom>
            <a:solidFill>
              <a:srgbClr val="8F87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" name="Freeform 176"/>
            <p:cNvSpPr>
              <a:spLocks/>
            </p:cNvSpPr>
            <p:nvPr/>
          </p:nvSpPr>
          <p:spPr bwMode="auto">
            <a:xfrm>
              <a:off x="3482" y="1018"/>
              <a:ext cx="105" cy="35"/>
            </a:xfrm>
            <a:custGeom>
              <a:avLst/>
              <a:gdLst/>
              <a:ahLst/>
              <a:cxnLst>
                <a:cxn ang="0">
                  <a:pos x="187" y="70"/>
                </a:cxn>
                <a:cxn ang="0">
                  <a:pos x="187" y="32"/>
                </a:cxn>
                <a:cxn ang="0">
                  <a:pos x="209" y="0"/>
                </a:cxn>
                <a:cxn ang="0">
                  <a:pos x="125" y="0"/>
                </a:cxn>
                <a:cxn ang="0">
                  <a:pos x="53" y="35"/>
                </a:cxn>
                <a:cxn ang="0">
                  <a:pos x="0" y="70"/>
                </a:cxn>
                <a:cxn ang="0">
                  <a:pos x="187" y="70"/>
                </a:cxn>
              </a:cxnLst>
              <a:rect l="0" t="0" r="r" b="b"/>
              <a:pathLst>
                <a:path w="209" h="70">
                  <a:moveTo>
                    <a:pt x="187" y="70"/>
                  </a:moveTo>
                  <a:lnTo>
                    <a:pt x="187" y="32"/>
                  </a:lnTo>
                  <a:lnTo>
                    <a:pt x="209" y="0"/>
                  </a:lnTo>
                  <a:lnTo>
                    <a:pt x="125" y="0"/>
                  </a:lnTo>
                  <a:lnTo>
                    <a:pt x="53" y="35"/>
                  </a:lnTo>
                  <a:lnTo>
                    <a:pt x="0" y="70"/>
                  </a:lnTo>
                  <a:lnTo>
                    <a:pt x="187" y="70"/>
                  </a:lnTo>
                  <a:close/>
                </a:path>
              </a:pathLst>
            </a:custGeom>
            <a:solidFill>
              <a:srgbClr val="948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8" name="Freeform 177"/>
            <p:cNvSpPr>
              <a:spLocks/>
            </p:cNvSpPr>
            <p:nvPr/>
          </p:nvSpPr>
          <p:spPr bwMode="auto">
            <a:xfrm>
              <a:off x="3508" y="1008"/>
              <a:ext cx="90" cy="28"/>
            </a:xfrm>
            <a:custGeom>
              <a:avLst/>
              <a:gdLst/>
              <a:ahLst/>
              <a:cxnLst>
                <a:cxn ang="0">
                  <a:pos x="136" y="56"/>
                </a:cxn>
                <a:cxn ang="0">
                  <a:pos x="136" y="53"/>
                </a:cxn>
                <a:cxn ang="0">
                  <a:pos x="161" y="17"/>
                </a:cxn>
                <a:cxn ang="0">
                  <a:pos x="180" y="0"/>
                </a:cxn>
                <a:cxn ang="0">
                  <a:pos x="80" y="20"/>
                </a:cxn>
                <a:cxn ang="0">
                  <a:pos x="2" y="56"/>
                </a:cxn>
                <a:cxn ang="0">
                  <a:pos x="0" y="56"/>
                </a:cxn>
                <a:cxn ang="0">
                  <a:pos x="136" y="56"/>
                </a:cxn>
              </a:cxnLst>
              <a:rect l="0" t="0" r="r" b="b"/>
              <a:pathLst>
                <a:path w="180" h="56">
                  <a:moveTo>
                    <a:pt x="136" y="56"/>
                  </a:moveTo>
                  <a:lnTo>
                    <a:pt x="136" y="53"/>
                  </a:lnTo>
                  <a:lnTo>
                    <a:pt x="161" y="17"/>
                  </a:lnTo>
                  <a:lnTo>
                    <a:pt x="180" y="0"/>
                  </a:lnTo>
                  <a:lnTo>
                    <a:pt x="80" y="20"/>
                  </a:lnTo>
                  <a:lnTo>
                    <a:pt x="2" y="56"/>
                  </a:lnTo>
                  <a:lnTo>
                    <a:pt x="0" y="56"/>
                  </a:lnTo>
                  <a:lnTo>
                    <a:pt x="136" y="56"/>
                  </a:lnTo>
                  <a:close/>
                </a:path>
              </a:pathLst>
            </a:custGeom>
            <a:solidFill>
              <a:srgbClr val="969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9" name="Freeform 178"/>
            <p:cNvSpPr>
              <a:spLocks/>
            </p:cNvSpPr>
            <p:nvPr/>
          </p:nvSpPr>
          <p:spPr bwMode="auto">
            <a:xfrm>
              <a:off x="3545" y="1008"/>
              <a:ext cx="53" cy="10"/>
            </a:xfrm>
            <a:custGeom>
              <a:avLst/>
              <a:gdLst/>
              <a:ahLst/>
              <a:cxnLst>
                <a:cxn ang="0">
                  <a:pos x="84" y="21"/>
                </a:cxn>
                <a:cxn ang="0">
                  <a:pos x="87" y="17"/>
                </a:cxn>
                <a:cxn ang="0">
                  <a:pos x="106" y="0"/>
                </a:cxn>
                <a:cxn ang="0">
                  <a:pos x="6" y="20"/>
                </a:cxn>
                <a:cxn ang="0">
                  <a:pos x="0" y="21"/>
                </a:cxn>
                <a:cxn ang="0">
                  <a:pos x="84" y="21"/>
                </a:cxn>
              </a:cxnLst>
              <a:rect l="0" t="0" r="r" b="b"/>
              <a:pathLst>
                <a:path w="106" h="21">
                  <a:moveTo>
                    <a:pt x="84" y="21"/>
                  </a:moveTo>
                  <a:lnTo>
                    <a:pt x="87" y="17"/>
                  </a:lnTo>
                  <a:lnTo>
                    <a:pt x="106" y="0"/>
                  </a:lnTo>
                  <a:lnTo>
                    <a:pt x="6" y="20"/>
                  </a:lnTo>
                  <a:lnTo>
                    <a:pt x="0" y="21"/>
                  </a:lnTo>
                  <a:lnTo>
                    <a:pt x="84" y="21"/>
                  </a:lnTo>
                  <a:close/>
                </a:path>
              </a:pathLst>
            </a:custGeom>
            <a:solidFill>
              <a:srgbClr val="99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0" name="Freeform 179"/>
            <p:cNvSpPr>
              <a:spLocks/>
            </p:cNvSpPr>
            <p:nvPr/>
          </p:nvSpPr>
          <p:spPr bwMode="auto">
            <a:xfrm>
              <a:off x="2989" y="1008"/>
              <a:ext cx="645" cy="333"/>
            </a:xfrm>
            <a:custGeom>
              <a:avLst/>
              <a:gdLst/>
              <a:ahLst/>
              <a:cxnLst>
                <a:cxn ang="0">
                  <a:pos x="661" y="597"/>
                </a:cxn>
                <a:cxn ang="0">
                  <a:pos x="747" y="549"/>
                </a:cxn>
                <a:cxn ang="0">
                  <a:pos x="850" y="472"/>
                </a:cxn>
                <a:cxn ang="0">
                  <a:pos x="927" y="376"/>
                </a:cxn>
                <a:cxn ang="0">
                  <a:pos x="989" y="299"/>
                </a:cxn>
                <a:cxn ang="0">
                  <a:pos x="1135" y="221"/>
                </a:cxn>
                <a:cxn ang="0">
                  <a:pos x="1240" y="217"/>
                </a:cxn>
                <a:cxn ang="0">
                  <a:pos x="1290" y="232"/>
                </a:cxn>
                <a:cxn ang="0">
                  <a:pos x="1208" y="170"/>
                </a:cxn>
                <a:cxn ang="0">
                  <a:pos x="1173" y="98"/>
                </a:cxn>
                <a:cxn ang="0">
                  <a:pos x="1173" y="53"/>
                </a:cxn>
                <a:cxn ang="0">
                  <a:pos x="1197" y="17"/>
                </a:cxn>
                <a:cxn ang="0">
                  <a:pos x="1217" y="0"/>
                </a:cxn>
                <a:cxn ang="0">
                  <a:pos x="1117" y="21"/>
                </a:cxn>
                <a:cxn ang="0">
                  <a:pos x="1039" y="56"/>
                </a:cxn>
                <a:cxn ang="0">
                  <a:pos x="951" y="115"/>
                </a:cxn>
                <a:cxn ang="0">
                  <a:pos x="818" y="221"/>
                </a:cxn>
                <a:cxn ang="0">
                  <a:pos x="722" y="344"/>
                </a:cxn>
                <a:cxn ang="0">
                  <a:pos x="630" y="395"/>
                </a:cxn>
                <a:cxn ang="0">
                  <a:pos x="475" y="437"/>
                </a:cxn>
                <a:cxn ang="0">
                  <a:pos x="338" y="441"/>
                </a:cxn>
                <a:cxn ang="0">
                  <a:pos x="169" y="447"/>
                </a:cxn>
                <a:cxn ang="0">
                  <a:pos x="67" y="458"/>
                </a:cxn>
                <a:cxn ang="0">
                  <a:pos x="30" y="478"/>
                </a:cxn>
                <a:cxn ang="0">
                  <a:pos x="6" y="514"/>
                </a:cxn>
                <a:cxn ang="0">
                  <a:pos x="0" y="549"/>
                </a:cxn>
                <a:cxn ang="0">
                  <a:pos x="0" y="591"/>
                </a:cxn>
                <a:cxn ang="0">
                  <a:pos x="41" y="631"/>
                </a:cxn>
                <a:cxn ang="0">
                  <a:pos x="87" y="641"/>
                </a:cxn>
                <a:cxn ang="0">
                  <a:pos x="185" y="652"/>
                </a:cxn>
                <a:cxn ang="0">
                  <a:pos x="291" y="648"/>
                </a:cxn>
                <a:cxn ang="0">
                  <a:pos x="425" y="658"/>
                </a:cxn>
                <a:cxn ang="0">
                  <a:pos x="534" y="666"/>
                </a:cxn>
                <a:cxn ang="0">
                  <a:pos x="661" y="597"/>
                </a:cxn>
              </a:cxnLst>
              <a:rect l="0" t="0" r="r" b="b"/>
              <a:pathLst>
                <a:path w="1290" h="666">
                  <a:moveTo>
                    <a:pt x="661" y="597"/>
                  </a:moveTo>
                  <a:lnTo>
                    <a:pt x="747" y="549"/>
                  </a:lnTo>
                  <a:lnTo>
                    <a:pt x="850" y="472"/>
                  </a:lnTo>
                  <a:lnTo>
                    <a:pt x="927" y="376"/>
                  </a:lnTo>
                  <a:lnTo>
                    <a:pt x="989" y="299"/>
                  </a:lnTo>
                  <a:lnTo>
                    <a:pt x="1135" y="221"/>
                  </a:lnTo>
                  <a:lnTo>
                    <a:pt x="1240" y="217"/>
                  </a:lnTo>
                  <a:lnTo>
                    <a:pt x="1290" y="232"/>
                  </a:lnTo>
                  <a:lnTo>
                    <a:pt x="1208" y="170"/>
                  </a:lnTo>
                  <a:lnTo>
                    <a:pt x="1173" y="98"/>
                  </a:lnTo>
                  <a:lnTo>
                    <a:pt x="1173" y="53"/>
                  </a:lnTo>
                  <a:lnTo>
                    <a:pt x="1197" y="17"/>
                  </a:lnTo>
                  <a:lnTo>
                    <a:pt x="1217" y="0"/>
                  </a:lnTo>
                  <a:lnTo>
                    <a:pt x="1117" y="21"/>
                  </a:lnTo>
                  <a:lnTo>
                    <a:pt x="1039" y="56"/>
                  </a:lnTo>
                  <a:lnTo>
                    <a:pt x="951" y="115"/>
                  </a:lnTo>
                  <a:lnTo>
                    <a:pt x="818" y="221"/>
                  </a:lnTo>
                  <a:lnTo>
                    <a:pt x="722" y="344"/>
                  </a:lnTo>
                  <a:lnTo>
                    <a:pt x="630" y="395"/>
                  </a:lnTo>
                  <a:lnTo>
                    <a:pt x="475" y="437"/>
                  </a:lnTo>
                  <a:lnTo>
                    <a:pt x="338" y="441"/>
                  </a:lnTo>
                  <a:lnTo>
                    <a:pt x="169" y="447"/>
                  </a:lnTo>
                  <a:lnTo>
                    <a:pt x="67" y="458"/>
                  </a:lnTo>
                  <a:lnTo>
                    <a:pt x="30" y="478"/>
                  </a:lnTo>
                  <a:lnTo>
                    <a:pt x="6" y="514"/>
                  </a:lnTo>
                  <a:lnTo>
                    <a:pt x="0" y="549"/>
                  </a:lnTo>
                  <a:lnTo>
                    <a:pt x="0" y="591"/>
                  </a:lnTo>
                  <a:lnTo>
                    <a:pt x="41" y="631"/>
                  </a:lnTo>
                  <a:lnTo>
                    <a:pt x="87" y="641"/>
                  </a:lnTo>
                  <a:lnTo>
                    <a:pt x="185" y="652"/>
                  </a:lnTo>
                  <a:lnTo>
                    <a:pt x="291" y="648"/>
                  </a:lnTo>
                  <a:lnTo>
                    <a:pt x="425" y="658"/>
                  </a:lnTo>
                  <a:lnTo>
                    <a:pt x="534" y="666"/>
                  </a:lnTo>
                  <a:lnTo>
                    <a:pt x="661" y="597"/>
                  </a:lnTo>
                </a:path>
              </a:pathLst>
            </a:custGeom>
            <a:noFill/>
            <a:ln w="0">
              <a:solidFill>
                <a:srgbClr val="2E08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" name="Freeform 180"/>
            <p:cNvSpPr>
              <a:spLocks/>
            </p:cNvSpPr>
            <p:nvPr/>
          </p:nvSpPr>
          <p:spPr bwMode="auto">
            <a:xfrm>
              <a:off x="3569" y="1008"/>
              <a:ext cx="101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98" y="3"/>
                </a:cxn>
                <a:cxn ang="0">
                  <a:pos x="138" y="31"/>
                </a:cxn>
                <a:cxn ang="0">
                  <a:pos x="165" y="84"/>
                </a:cxn>
                <a:cxn ang="0">
                  <a:pos x="170" y="129"/>
                </a:cxn>
                <a:cxn ang="0">
                  <a:pos x="170" y="163"/>
                </a:cxn>
                <a:cxn ang="0">
                  <a:pos x="182" y="194"/>
                </a:cxn>
                <a:cxn ang="0">
                  <a:pos x="203" y="225"/>
                </a:cxn>
                <a:cxn ang="0">
                  <a:pos x="190" y="240"/>
                </a:cxn>
                <a:cxn ang="0">
                  <a:pos x="159" y="240"/>
                </a:cxn>
                <a:cxn ang="0">
                  <a:pos x="131" y="232"/>
                </a:cxn>
                <a:cxn ang="0">
                  <a:pos x="85" y="203"/>
                </a:cxn>
                <a:cxn ang="0">
                  <a:pos x="48" y="180"/>
                </a:cxn>
                <a:cxn ang="0">
                  <a:pos x="18" y="136"/>
                </a:cxn>
                <a:cxn ang="0">
                  <a:pos x="6" y="102"/>
                </a:cxn>
                <a:cxn ang="0">
                  <a:pos x="0" y="63"/>
                </a:cxn>
                <a:cxn ang="0">
                  <a:pos x="13" y="32"/>
                </a:cxn>
                <a:cxn ang="0">
                  <a:pos x="32" y="8"/>
                </a:cxn>
                <a:cxn ang="0">
                  <a:pos x="60" y="0"/>
                </a:cxn>
              </a:cxnLst>
              <a:rect l="0" t="0" r="r" b="b"/>
              <a:pathLst>
                <a:path w="203" h="240">
                  <a:moveTo>
                    <a:pt x="60" y="0"/>
                  </a:moveTo>
                  <a:lnTo>
                    <a:pt x="98" y="3"/>
                  </a:lnTo>
                  <a:lnTo>
                    <a:pt x="138" y="31"/>
                  </a:lnTo>
                  <a:lnTo>
                    <a:pt x="165" y="84"/>
                  </a:lnTo>
                  <a:lnTo>
                    <a:pt x="170" y="129"/>
                  </a:lnTo>
                  <a:lnTo>
                    <a:pt x="170" y="163"/>
                  </a:lnTo>
                  <a:lnTo>
                    <a:pt x="182" y="194"/>
                  </a:lnTo>
                  <a:lnTo>
                    <a:pt x="203" y="225"/>
                  </a:lnTo>
                  <a:lnTo>
                    <a:pt x="190" y="240"/>
                  </a:lnTo>
                  <a:lnTo>
                    <a:pt x="159" y="240"/>
                  </a:lnTo>
                  <a:lnTo>
                    <a:pt x="131" y="232"/>
                  </a:lnTo>
                  <a:lnTo>
                    <a:pt x="85" y="203"/>
                  </a:lnTo>
                  <a:lnTo>
                    <a:pt x="48" y="180"/>
                  </a:lnTo>
                  <a:lnTo>
                    <a:pt x="18" y="136"/>
                  </a:lnTo>
                  <a:lnTo>
                    <a:pt x="6" y="102"/>
                  </a:lnTo>
                  <a:lnTo>
                    <a:pt x="0" y="63"/>
                  </a:lnTo>
                  <a:lnTo>
                    <a:pt x="13" y="32"/>
                  </a:lnTo>
                  <a:lnTo>
                    <a:pt x="32" y="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99CC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" name="Freeform 181"/>
            <p:cNvSpPr>
              <a:spLocks/>
            </p:cNvSpPr>
            <p:nvPr/>
          </p:nvSpPr>
          <p:spPr bwMode="auto">
            <a:xfrm>
              <a:off x="3569" y="1008"/>
              <a:ext cx="101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98" y="3"/>
                </a:cxn>
                <a:cxn ang="0">
                  <a:pos x="138" y="31"/>
                </a:cxn>
                <a:cxn ang="0">
                  <a:pos x="165" y="84"/>
                </a:cxn>
                <a:cxn ang="0">
                  <a:pos x="170" y="129"/>
                </a:cxn>
                <a:cxn ang="0">
                  <a:pos x="170" y="163"/>
                </a:cxn>
                <a:cxn ang="0">
                  <a:pos x="182" y="194"/>
                </a:cxn>
                <a:cxn ang="0">
                  <a:pos x="203" y="225"/>
                </a:cxn>
                <a:cxn ang="0">
                  <a:pos x="190" y="240"/>
                </a:cxn>
                <a:cxn ang="0">
                  <a:pos x="159" y="240"/>
                </a:cxn>
                <a:cxn ang="0">
                  <a:pos x="131" y="232"/>
                </a:cxn>
                <a:cxn ang="0">
                  <a:pos x="85" y="203"/>
                </a:cxn>
                <a:cxn ang="0">
                  <a:pos x="48" y="180"/>
                </a:cxn>
                <a:cxn ang="0">
                  <a:pos x="18" y="136"/>
                </a:cxn>
                <a:cxn ang="0">
                  <a:pos x="6" y="102"/>
                </a:cxn>
                <a:cxn ang="0">
                  <a:pos x="0" y="63"/>
                </a:cxn>
                <a:cxn ang="0">
                  <a:pos x="13" y="32"/>
                </a:cxn>
                <a:cxn ang="0">
                  <a:pos x="32" y="8"/>
                </a:cxn>
                <a:cxn ang="0">
                  <a:pos x="60" y="0"/>
                </a:cxn>
              </a:cxnLst>
              <a:rect l="0" t="0" r="r" b="b"/>
              <a:pathLst>
                <a:path w="203" h="240">
                  <a:moveTo>
                    <a:pt x="60" y="0"/>
                  </a:moveTo>
                  <a:lnTo>
                    <a:pt x="98" y="3"/>
                  </a:lnTo>
                  <a:lnTo>
                    <a:pt x="138" y="31"/>
                  </a:lnTo>
                  <a:lnTo>
                    <a:pt x="165" y="84"/>
                  </a:lnTo>
                  <a:lnTo>
                    <a:pt x="170" y="129"/>
                  </a:lnTo>
                  <a:lnTo>
                    <a:pt x="170" y="163"/>
                  </a:lnTo>
                  <a:lnTo>
                    <a:pt x="182" y="194"/>
                  </a:lnTo>
                  <a:lnTo>
                    <a:pt x="203" y="225"/>
                  </a:lnTo>
                  <a:lnTo>
                    <a:pt x="190" y="240"/>
                  </a:lnTo>
                  <a:lnTo>
                    <a:pt x="159" y="240"/>
                  </a:lnTo>
                  <a:lnTo>
                    <a:pt x="131" y="232"/>
                  </a:lnTo>
                  <a:lnTo>
                    <a:pt x="85" y="203"/>
                  </a:lnTo>
                  <a:lnTo>
                    <a:pt x="48" y="180"/>
                  </a:lnTo>
                  <a:lnTo>
                    <a:pt x="18" y="136"/>
                  </a:lnTo>
                  <a:lnTo>
                    <a:pt x="6" y="102"/>
                  </a:lnTo>
                  <a:lnTo>
                    <a:pt x="0" y="63"/>
                  </a:lnTo>
                  <a:lnTo>
                    <a:pt x="13" y="32"/>
                  </a:lnTo>
                  <a:lnTo>
                    <a:pt x="32" y="8"/>
                  </a:lnTo>
                  <a:lnTo>
                    <a:pt x="60" y="0"/>
                  </a:lnTo>
                </a:path>
              </a:pathLst>
            </a:custGeom>
            <a:noFill/>
            <a:ln w="0">
              <a:solidFill>
                <a:srgbClr val="2E08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" name="Freeform 182"/>
            <p:cNvSpPr>
              <a:spLocks/>
            </p:cNvSpPr>
            <p:nvPr/>
          </p:nvSpPr>
          <p:spPr bwMode="auto">
            <a:xfrm>
              <a:off x="3249" y="1308"/>
              <a:ext cx="87" cy="90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4" y="65"/>
                </a:cxn>
                <a:cxn ang="0">
                  <a:pos x="0" y="65"/>
                </a:cxn>
                <a:cxn ang="0">
                  <a:pos x="28" y="103"/>
                </a:cxn>
                <a:cxn ang="0">
                  <a:pos x="50" y="138"/>
                </a:cxn>
                <a:cxn ang="0">
                  <a:pos x="67" y="180"/>
                </a:cxn>
                <a:cxn ang="0">
                  <a:pos x="67" y="151"/>
                </a:cxn>
                <a:cxn ang="0">
                  <a:pos x="72" y="111"/>
                </a:cxn>
                <a:cxn ang="0">
                  <a:pos x="85" y="78"/>
                </a:cxn>
                <a:cxn ang="0">
                  <a:pos x="103" y="56"/>
                </a:cxn>
                <a:cxn ang="0">
                  <a:pos x="118" y="51"/>
                </a:cxn>
                <a:cxn ang="0">
                  <a:pos x="141" y="51"/>
                </a:cxn>
                <a:cxn ang="0">
                  <a:pos x="174" y="58"/>
                </a:cxn>
                <a:cxn ang="0">
                  <a:pos x="163" y="32"/>
                </a:cxn>
                <a:cxn ang="0">
                  <a:pos x="134" y="0"/>
                </a:cxn>
              </a:cxnLst>
              <a:rect l="0" t="0" r="r" b="b"/>
              <a:pathLst>
                <a:path w="174" h="180">
                  <a:moveTo>
                    <a:pt x="134" y="0"/>
                  </a:moveTo>
                  <a:lnTo>
                    <a:pt x="14" y="65"/>
                  </a:lnTo>
                  <a:lnTo>
                    <a:pt x="0" y="65"/>
                  </a:lnTo>
                  <a:lnTo>
                    <a:pt x="28" y="103"/>
                  </a:lnTo>
                  <a:lnTo>
                    <a:pt x="50" y="138"/>
                  </a:lnTo>
                  <a:lnTo>
                    <a:pt x="67" y="180"/>
                  </a:lnTo>
                  <a:lnTo>
                    <a:pt x="67" y="151"/>
                  </a:lnTo>
                  <a:lnTo>
                    <a:pt x="72" y="111"/>
                  </a:lnTo>
                  <a:lnTo>
                    <a:pt x="85" y="78"/>
                  </a:lnTo>
                  <a:lnTo>
                    <a:pt x="103" y="56"/>
                  </a:lnTo>
                  <a:lnTo>
                    <a:pt x="118" y="51"/>
                  </a:lnTo>
                  <a:lnTo>
                    <a:pt x="141" y="51"/>
                  </a:lnTo>
                  <a:lnTo>
                    <a:pt x="174" y="58"/>
                  </a:lnTo>
                  <a:lnTo>
                    <a:pt x="163" y="3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19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4" name="Freeform 183"/>
            <p:cNvSpPr>
              <a:spLocks/>
            </p:cNvSpPr>
            <p:nvPr/>
          </p:nvSpPr>
          <p:spPr bwMode="auto">
            <a:xfrm>
              <a:off x="3249" y="1308"/>
              <a:ext cx="87" cy="90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4" y="65"/>
                </a:cxn>
                <a:cxn ang="0">
                  <a:pos x="0" y="65"/>
                </a:cxn>
                <a:cxn ang="0">
                  <a:pos x="28" y="103"/>
                </a:cxn>
                <a:cxn ang="0">
                  <a:pos x="50" y="138"/>
                </a:cxn>
                <a:cxn ang="0">
                  <a:pos x="67" y="180"/>
                </a:cxn>
                <a:cxn ang="0">
                  <a:pos x="67" y="151"/>
                </a:cxn>
                <a:cxn ang="0">
                  <a:pos x="72" y="111"/>
                </a:cxn>
                <a:cxn ang="0">
                  <a:pos x="85" y="78"/>
                </a:cxn>
                <a:cxn ang="0">
                  <a:pos x="103" y="56"/>
                </a:cxn>
                <a:cxn ang="0">
                  <a:pos x="118" y="51"/>
                </a:cxn>
                <a:cxn ang="0">
                  <a:pos x="141" y="51"/>
                </a:cxn>
                <a:cxn ang="0">
                  <a:pos x="174" y="58"/>
                </a:cxn>
                <a:cxn ang="0">
                  <a:pos x="163" y="32"/>
                </a:cxn>
                <a:cxn ang="0">
                  <a:pos x="134" y="0"/>
                </a:cxn>
              </a:cxnLst>
              <a:rect l="0" t="0" r="r" b="b"/>
              <a:pathLst>
                <a:path w="174" h="180">
                  <a:moveTo>
                    <a:pt x="134" y="0"/>
                  </a:moveTo>
                  <a:lnTo>
                    <a:pt x="14" y="65"/>
                  </a:lnTo>
                  <a:lnTo>
                    <a:pt x="0" y="65"/>
                  </a:lnTo>
                  <a:lnTo>
                    <a:pt x="28" y="103"/>
                  </a:lnTo>
                  <a:lnTo>
                    <a:pt x="50" y="138"/>
                  </a:lnTo>
                  <a:lnTo>
                    <a:pt x="67" y="180"/>
                  </a:lnTo>
                  <a:lnTo>
                    <a:pt x="67" y="151"/>
                  </a:lnTo>
                  <a:lnTo>
                    <a:pt x="72" y="111"/>
                  </a:lnTo>
                  <a:lnTo>
                    <a:pt x="85" y="78"/>
                  </a:lnTo>
                  <a:lnTo>
                    <a:pt x="103" y="56"/>
                  </a:lnTo>
                  <a:lnTo>
                    <a:pt x="118" y="51"/>
                  </a:lnTo>
                  <a:lnTo>
                    <a:pt x="141" y="51"/>
                  </a:lnTo>
                  <a:lnTo>
                    <a:pt x="174" y="58"/>
                  </a:lnTo>
                  <a:lnTo>
                    <a:pt x="163" y="32"/>
                  </a:lnTo>
                  <a:lnTo>
                    <a:pt x="134" y="0"/>
                  </a:lnTo>
                </a:path>
              </a:pathLst>
            </a:custGeom>
            <a:noFill/>
            <a:ln w="0">
              <a:solidFill>
                <a:srgbClr val="2E08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5" name="Freeform 184"/>
            <p:cNvSpPr>
              <a:spLocks/>
            </p:cNvSpPr>
            <p:nvPr/>
          </p:nvSpPr>
          <p:spPr bwMode="auto">
            <a:xfrm>
              <a:off x="4028" y="1502"/>
              <a:ext cx="192" cy="217"/>
            </a:xfrm>
            <a:custGeom>
              <a:avLst/>
              <a:gdLst/>
              <a:ahLst/>
              <a:cxnLst>
                <a:cxn ang="0">
                  <a:pos x="131" y="40"/>
                </a:cxn>
                <a:cxn ang="0">
                  <a:pos x="149" y="54"/>
                </a:cxn>
                <a:cxn ang="0">
                  <a:pos x="170" y="70"/>
                </a:cxn>
                <a:cxn ang="0">
                  <a:pos x="192" y="88"/>
                </a:cxn>
                <a:cxn ang="0">
                  <a:pos x="228" y="114"/>
                </a:cxn>
                <a:cxn ang="0">
                  <a:pos x="273" y="148"/>
                </a:cxn>
                <a:cxn ang="0">
                  <a:pos x="315" y="190"/>
                </a:cxn>
                <a:cxn ang="0">
                  <a:pos x="355" y="246"/>
                </a:cxn>
                <a:cxn ang="0">
                  <a:pos x="383" y="331"/>
                </a:cxn>
                <a:cxn ang="0">
                  <a:pos x="371" y="382"/>
                </a:cxn>
                <a:cxn ang="0">
                  <a:pos x="347" y="415"/>
                </a:cxn>
                <a:cxn ang="0">
                  <a:pos x="315" y="431"/>
                </a:cxn>
                <a:cxn ang="0">
                  <a:pos x="279" y="434"/>
                </a:cxn>
                <a:cxn ang="0">
                  <a:pos x="241" y="426"/>
                </a:cxn>
                <a:cxn ang="0">
                  <a:pos x="206" y="408"/>
                </a:cxn>
                <a:cxn ang="0">
                  <a:pos x="178" y="382"/>
                </a:cxn>
                <a:cxn ang="0">
                  <a:pos x="160" y="353"/>
                </a:cxn>
                <a:cxn ang="0">
                  <a:pos x="150" y="322"/>
                </a:cxn>
                <a:cxn ang="0">
                  <a:pos x="140" y="292"/>
                </a:cxn>
                <a:cxn ang="0">
                  <a:pos x="131" y="260"/>
                </a:cxn>
                <a:cxn ang="0">
                  <a:pos x="120" y="219"/>
                </a:cxn>
                <a:cxn ang="0">
                  <a:pos x="101" y="177"/>
                </a:cxn>
                <a:cxn ang="0">
                  <a:pos x="79" y="141"/>
                </a:cxn>
                <a:cxn ang="0">
                  <a:pos x="51" y="107"/>
                </a:cxn>
                <a:cxn ang="0">
                  <a:pos x="18" y="77"/>
                </a:cxn>
                <a:cxn ang="0">
                  <a:pos x="7" y="54"/>
                </a:cxn>
                <a:cxn ang="0">
                  <a:pos x="1" y="37"/>
                </a:cxn>
                <a:cxn ang="0">
                  <a:pos x="0" y="22"/>
                </a:cxn>
                <a:cxn ang="0">
                  <a:pos x="2" y="9"/>
                </a:cxn>
                <a:cxn ang="0">
                  <a:pos x="22" y="0"/>
                </a:cxn>
                <a:cxn ang="0">
                  <a:pos x="54" y="1"/>
                </a:cxn>
                <a:cxn ang="0">
                  <a:pos x="85" y="11"/>
                </a:cxn>
                <a:cxn ang="0">
                  <a:pos x="111" y="26"/>
                </a:cxn>
              </a:cxnLst>
              <a:rect l="0" t="0" r="r" b="b"/>
              <a:pathLst>
                <a:path w="383" h="434">
                  <a:moveTo>
                    <a:pt x="122" y="36"/>
                  </a:moveTo>
                  <a:lnTo>
                    <a:pt x="131" y="40"/>
                  </a:lnTo>
                  <a:lnTo>
                    <a:pt x="139" y="47"/>
                  </a:lnTo>
                  <a:lnTo>
                    <a:pt x="149" y="54"/>
                  </a:lnTo>
                  <a:lnTo>
                    <a:pt x="159" y="61"/>
                  </a:lnTo>
                  <a:lnTo>
                    <a:pt x="170" y="70"/>
                  </a:lnTo>
                  <a:lnTo>
                    <a:pt x="181" y="79"/>
                  </a:lnTo>
                  <a:lnTo>
                    <a:pt x="192" y="88"/>
                  </a:lnTo>
                  <a:lnTo>
                    <a:pt x="205" y="97"/>
                  </a:lnTo>
                  <a:lnTo>
                    <a:pt x="228" y="114"/>
                  </a:lnTo>
                  <a:lnTo>
                    <a:pt x="251" y="131"/>
                  </a:lnTo>
                  <a:lnTo>
                    <a:pt x="273" y="148"/>
                  </a:lnTo>
                  <a:lnTo>
                    <a:pt x="294" y="167"/>
                  </a:lnTo>
                  <a:lnTo>
                    <a:pt x="315" y="190"/>
                  </a:lnTo>
                  <a:lnTo>
                    <a:pt x="334" y="215"/>
                  </a:lnTo>
                  <a:lnTo>
                    <a:pt x="355" y="246"/>
                  </a:lnTo>
                  <a:lnTo>
                    <a:pt x="375" y="282"/>
                  </a:lnTo>
                  <a:lnTo>
                    <a:pt x="383" y="331"/>
                  </a:lnTo>
                  <a:lnTo>
                    <a:pt x="379" y="359"/>
                  </a:lnTo>
                  <a:lnTo>
                    <a:pt x="371" y="382"/>
                  </a:lnTo>
                  <a:lnTo>
                    <a:pt x="360" y="401"/>
                  </a:lnTo>
                  <a:lnTo>
                    <a:pt x="347" y="415"/>
                  </a:lnTo>
                  <a:lnTo>
                    <a:pt x="332" y="424"/>
                  </a:lnTo>
                  <a:lnTo>
                    <a:pt x="315" y="431"/>
                  </a:lnTo>
                  <a:lnTo>
                    <a:pt x="297" y="434"/>
                  </a:lnTo>
                  <a:lnTo>
                    <a:pt x="279" y="434"/>
                  </a:lnTo>
                  <a:lnTo>
                    <a:pt x="259" y="431"/>
                  </a:lnTo>
                  <a:lnTo>
                    <a:pt x="241" y="426"/>
                  </a:lnTo>
                  <a:lnTo>
                    <a:pt x="223" y="417"/>
                  </a:lnTo>
                  <a:lnTo>
                    <a:pt x="206" y="408"/>
                  </a:lnTo>
                  <a:lnTo>
                    <a:pt x="191" y="395"/>
                  </a:lnTo>
                  <a:lnTo>
                    <a:pt x="178" y="382"/>
                  </a:lnTo>
                  <a:lnTo>
                    <a:pt x="167" y="369"/>
                  </a:lnTo>
                  <a:lnTo>
                    <a:pt x="160" y="353"/>
                  </a:lnTo>
                  <a:lnTo>
                    <a:pt x="154" y="336"/>
                  </a:lnTo>
                  <a:lnTo>
                    <a:pt x="150" y="322"/>
                  </a:lnTo>
                  <a:lnTo>
                    <a:pt x="146" y="307"/>
                  </a:lnTo>
                  <a:lnTo>
                    <a:pt x="140" y="292"/>
                  </a:lnTo>
                  <a:lnTo>
                    <a:pt x="136" y="276"/>
                  </a:lnTo>
                  <a:lnTo>
                    <a:pt x="131" y="260"/>
                  </a:lnTo>
                  <a:lnTo>
                    <a:pt x="125" y="240"/>
                  </a:lnTo>
                  <a:lnTo>
                    <a:pt x="120" y="219"/>
                  </a:lnTo>
                  <a:lnTo>
                    <a:pt x="111" y="197"/>
                  </a:lnTo>
                  <a:lnTo>
                    <a:pt x="101" y="177"/>
                  </a:lnTo>
                  <a:lnTo>
                    <a:pt x="92" y="158"/>
                  </a:lnTo>
                  <a:lnTo>
                    <a:pt x="79" y="141"/>
                  </a:lnTo>
                  <a:lnTo>
                    <a:pt x="65" y="124"/>
                  </a:lnTo>
                  <a:lnTo>
                    <a:pt x="51" y="107"/>
                  </a:lnTo>
                  <a:lnTo>
                    <a:pt x="34" y="92"/>
                  </a:lnTo>
                  <a:lnTo>
                    <a:pt x="18" y="77"/>
                  </a:lnTo>
                  <a:lnTo>
                    <a:pt x="12" y="65"/>
                  </a:lnTo>
                  <a:lnTo>
                    <a:pt x="7" y="54"/>
                  </a:lnTo>
                  <a:lnTo>
                    <a:pt x="4" y="46"/>
                  </a:lnTo>
                  <a:lnTo>
                    <a:pt x="1" y="37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2" y="9"/>
                  </a:lnTo>
                  <a:lnTo>
                    <a:pt x="7" y="4"/>
                  </a:lnTo>
                  <a:lnTo>
                    <a:pt x="22" y="0"/>
                  </a:lnTo>
                  <a:lnTo>
                    <a:pt x="39" y="0"/>
                  </a:lnTo>
                  <a:lnTo>
                    <a:pt x="54" y="1"/>
                  </a:lnTo>
                  <a:lnTo>
                    <a:pt x="69" y="5"/>
                  </a:lnTo>
                  <a:lnTo>
                    <a:pt x="85" y="11"/>
                  </a:lnTo>
                  <a:lnTo>
                    <a:pt x="99" y="18"/>
                  </a:lnTo>
                  <a:lnTo>
                    <a:pt x="111" y="26"/>
                  </a:lnTo>
                  <a:lnTo>
                    <a:pt x="122" y="36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6" name="Freeform 185"/>
            <p:cNvSpPr>
              <a:spLocks/>
            </p:cNvSpPr>
            <p:nvPr/>
          </p:nvSpPr>
          <p:spPr bwMode="auto">
            <a:xfrm>
              <a:off x="4037" y="1491"/>
              <a:ext cx="192" cy="217"/>
            </a:xfrm>
            <a:custGeom>
              <a:avLst/>
              <a:gdLst/>
              <a:ahLst/>
              <a:cxnLst>
                <a:cxn ang="0">
                  <a:pos x="133" y="41"/>
                </a:cxn>
                <a:cxn ang="0">
                  <a:pos x="150" y="55"/>
                </a:cxn>
                <a:cxn ang="0">
                  <a:pos x="171" y="70"/>
                </a:cxn>
                <a:cxn ang="0">
                  <a:pos x="194" y="88"/>
                </a:cxn>
                <a:cxn ang="0">
                  <a:pos x="231" y="115"/>
                </a:cxn>
                <a:cxn ang="0">
                  <a:pos x="274" y="148"/>
                </a:cxn>
                <a:cxn ang="0">
                  <a:pos x="317" y="189"/>
                </a:cxn>
                <a:cxn ang="0">
                  <a:pos x="358" y="245"/>
                </a:cxn>
                <a:cxn ang="0">
                  <a:pos x="385" y="331"/>
                </a:cxn>
                <a:cxn ang="0">
                  <a:pos x="373" y="383"/>
                </a:cxn>
                <a:cxn ang="0">
                  <a:pos x="349" y="415"/>
                </a:cxn>
                <a:cxn ang="0">
                  <a:pos x="317" y="432"/>
                </a:cxn>
                <a:cxn ang="0">
                  <a:pos x="279" y="435"/>
                </a:cxn>
                <a:cxn ang="0">
                  <a:pos x="242" y="426"/>
                </a:cxn>
                <a:cxn ang="0">
                  <a:pos x="207" y="408"/>
                </a:cxn>
                <a:cxn ang="0">
                  <a:pos x="179" y="383"/>
                </a:cxn>
                <a:cxn ang="0">
                  <a:pos x="161" y="354"/>
                </a:cxn>
                <a:cxn ang="0">
                  <a:pos x="151" y="322"/>
                </a:cxn>
                <a:cxn ang="0">
                  <a:pos x="143" y="292"/>
                </a:cxn>
                <a:cxn ang="0">
                  <a:pos x="133" y="259"/>
                </a:cxn>
                <a:cxn ang="0">
                  <a:pos x="120" y="220"/>
                </a:cxn>
                <a:cxn ang="0">
                  <a:pos x="104" y="176"/>
                </a:cxn>
                <a:cxn ang="0">
                  <a:pos x="80" y="140"/>
                </a:cxn>
                <a:cxn ang="0">
                  <a:pos x="52" y="108"/>
                </a:cxn>
                <a:cxn ang="0">
                  <a:pos x="18" y="77"/>
                </a:cxn>
                <a:cxn ang="0">
                  <a:pos x="9" y="55"/>
                </a:cxn>
                <a:cxn ang="0">
                  <a:pos x="3" y="37"/>
                </a:cxn>
                <a:cxn ang="0">
                  <a:pos x="0" y="23"/>
                </a:cxn>
                <a:cxn ang="0">
                  <a:pos x="3" y="10"/>
                </a:cxn>
                <a:cxn ang="0">
                  <a:pos x="24" y="0"/>
                </a:cxn>
                <a:cxn ang="0">
                  <a:pos x="56" y="2"/>
                </a:cxn>
                <a:cxn ang="0">
                  <a:pos x="87" y="12"/>
                </a:cxn>
                <a:cxn ang="0">
                  <a:pos x="113" y="27"/>
                </a:cxn>
              </a:cxnLst>
              <a:rect l="0" t="0" r="r" b="b"/>
              <a:pathLst>
                <a:path w="385" h="435">
                  <a:moveTo>
                    <a:pt x="124" y="37"/>
                  </a:moveTo>
                  <a:lnTo>
                    <a:pt x="133" y="41"/>
                  </a:lnTo>
                  <a:lnTo>
                    <a:pt x="141" y="48"/>
                  </a:lnTo>
                  <a:lnTo>
                    <a:pt x="150" y="55"/>
                  </a:lnTo>
                  <a:lnTo>
                    <a:pt x="161" y="62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4" y="88"/>
                  </a:lnTo>
                  <a:lnTo>
                    <a:pt x="207" y="98"/>
                  </a:lnTo>
                  <a:lnTo>
                    <a:pt x="231" y="115"/>
                  </a:lnTo>
                  <a:lnTo>
                    <a:pt x="253" y="132"/>
                  </a:lnTo>
                  <a:lnTo>
                    <a:pt x="274" y="148"/>
                  </a:lnTo>
                  <a:lnTo>
                    <a:pt x="296" y="168"/>
                  </a:lnTo>
                  <a:lnTo>
                    <a:pt x="317" y="189"/>
                  </a:lnTo>
                  <a:lnTo>
                    <a:pt x="337" y="215"/>
                  </a:lnTo>
                  <a:lnTo>
                    <a:pt x="358" y="245"/>
                  </a:lnTo>
                  <a:lnTo>
                    <a:pt x="377" y="281"/>
                  </a:lnTo>
                  <a:lnTo>
                    <a:pt x="385" y="331"/>
                  </a:lnTo>
                  <a:lnTo>
                    <a:pt x="381" y="359"/>
                  </a:lnTo>
                  <a:lnTo>
                    <a:pt x="373" y="383"/>
                  </a:lnTo>
                  <a:lnTo>
                    <a:pt x="362" y="401"/>
                  </a:lnTo>
                  <a:lnTo>
                    <a:pt x="349" y="415"/>
                  </a:lnTo>
                  <a:lnTo>
                    <a:pt x="334" y="425"/>
                  </a:lnTo>
                  <a:lnTo>
                    <a:pt x="317" y="432"/>
                  </a:lnTo>
                  <a:lnTo>
                    <a:pt x="299" y="435"/>
                  </a:lnTo>
                  <a:lnTo>
                    <a:pt x="279" y="435"/>
                  </a:lnTo>
                  <a:lnTo>
                    <a:pt x="261" y="432"/>
                  </a:lnTo>
                  <a:lnTo>
                    <a:pt x="242" y="426"/>
                  </a:lnTo>
                  <a:lnTo>
                    <a:pt x="225" y="418"/>
                  </a:lnTo>
                  <a:lnTo>
                    <a:pt x="207" y="408"/>
                  </a:lnTo>
                  <a:lnTo>
                    <a:pt x="193" y="396"/>
                  </a:lnTo>
                  <a:lnTo>
                    <a:pt x="179" y="383"/>
                  </a:lnTo>
                  <a:lnTo>
                    <a:pt x="168" y="369"/>
                  </a:lnTo>
                  <a:lnTo>
                    <a:pt x="161" y="354"/>
                  </a:lnTo>
                  <a:lnTo>
                    <a:pt x="155" y="337"/>
                  </a:lnTo>
                  <a:lnTo>
                    <a:pt x="151" y="322"/>
                  </a:lnTo>
                  <a:lnTo>
                    <a:pt x="147" y="306"/>
                  </a:lnTo>
                  <a:lnTo>
                    <a:pt x="143" y="292"/>
                  </a:lnTo>
                  <a:lnTo>
                    <a:pt x="137" y="277"/>
                  </a:lnTo>
                  <a:lnTo>
                    <a:pt x="133" y="259"/>
                  </a:lnTo>
                  <a:lnTo>
                    <a:pt x="127" y="241"/>
                  </a:lnTo>
                  <a:lnTo>
                    <a:pt x="120" y="220"/>
                  </a:lnTo>
                  <a:lnTo>
                    <a:pt x="112" y="197"/>
                  </a:lnTo>
                  <a:lnTo>
                    <a:pt x="104" y="176"/>
                  </a:lnTo>
                  <a:lnTo>
                    <a:pt x="92" y="158"/>
                  </a:lnTo>
                  <a:lnTo>
                    <a:pt x="80" y="140"/>
                  </a:lnTo>
                  <a:lnTo>
                    <a:pt x="67" y="125"/>
                  </a:lnTo>
                  <a:lnTo>
                    <a:pt x="52" y="108"/>
                  </a:lnTo>
                  <a:lnTo>
                    <a:pt x="37" y="93"/>
                  </a:lnTo>
                  <a:lnTo>
                    <a:pt x="18" y="77"/>
                  </a:lnTo>
                  <a:lnTo>
                    <a:pt x="13" y="66"/>
                  </a:lnTo>
                  <a:lnTo>
                    <a:pt x="9" y="55"/>
                  </a:lnTo>
                  <a:lnTo>
                    <a:pt x="4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3"/>
                  </a:lnTo>
                  <a:lnTo>
                    <a:pt x="2" y="16"/>
                  </a:lnTo>
                  <a:lnTo>
                    <a:pt x="3" y="10"/>
                  </a:lnTo>
                  <a:lnTo>
                    <a:pt x="9" y="5"/>
                  </a:lnTo>
                  <a:lnTo>
                    <a:pt x="24" y="0"/>
                  </a:lnTo>
                  <a:lnTo>
                    <a:pt x="41" y="0"/>
                  </a:lnTo>
                  <a:lnTo>
                    <a:pt x="56" y="2"/>
                  </a:lnTo>
                  <a:lnTo>
                    <a:pt x="71" y="6"/>
                  </a:lnTo>
                  <a:lnTo>
                    <a:pt x="87" y="12"/>
                  </a:lnTo>
                  <a:lnTo>
                    <a:pt x="101" y="19"/>
                  </a:lnTo>
                  <a:lnTo>
                    <a:pt x="113" y="27"/>
                  </a:lnTo>
                  <a:lnTo>
                    <a:pt x="124" y="37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7" name="Freeform 186"/>
            <p:cNvSpPr>
              <a:spLocks/>
            </p:cNvSpPr>
            <p:nvPr/>
          </p:nvSpPr>
          <p:spPr bwMode="auto">
            <a:xfrm>
              <a:off x="4044" y="1496"/>
              <a:ext cx="183" cy="208"/>
            </a:xfrm>
            <a:custGeom>
              <a:avLst/>
              <a:gdLst/>
              <a:ahLst/>
              <a:cxnLst>
                <a:cxn ang="0">
                  <a:pos x="127" y="40"/>
                </a:cxn>
                <a:cxn ang="0">
                  <a:pos x="144" y="51"/>
                </a:cxn>
                <a:cxn ang="0">
                  <a:pos x="164" y="67"/>
                </a:cxn>
                <a:cxn ang="0">
                  <a:pos x="186" y="85"/>
                </a:cxn>
                <a:cxn ang="0">
                  <a:pos x="219" y="108"/>
                </a:cxn>
                <a:cxn ang="0">
                  <a:pos x="261" y="142"/>
                </a:cxn>
                <a:cxn ang="0">
                  <a:pos x="302" y="181"/>
                </a:cxn>
                <a:cxn ang="0">
                  <a:pos x="341" y="234"/>
                </a:cxn>
                <a:cxn ang="0">
                  <a:pos x="362" y="273"/>
                </a:cxn>
                <a:cxn ang="0">
                  <a:pos x="362" y="280"/>
                </a:cxn>
                <a:cxn ang="0">
                  <a:pos x="363" y="289"/>
                </a:cxn>
                <a:cxn ang="0">
                  <a:pos x="364" y="304"/>
                </a:cxn>
                <a:cxn ang="0">
                  <a:pos x="356" y="364"/>
                </a:cxn>
                <a:cxn ang="0">
                  <a:pos x="303" y="412"/>
                </a:cxn>
                <a:cxn ang="0">
                  <a:pos x="232" y="407"/>
                </a:cxn>
                <a:cxn ang="0">
                  <a:pos x="171" y="367"/>
                </a:cxn>
                <a:cxn ang="0">
                  <a:pos x="148" y="324"/>
                </a:cxn>
                <a:cxn ang="0">
                  <a:pos x="140" y="294"/>
                </a:cxn>
                <a:cxn ang="0">
                  <a:pos x="131" y="264"/>
                </a:cxn>
                <a:cxn ang="0">
                  <a:pos x="122" y="230"/>
                </a:cxn>
                <a:cxn ang="0">
                  <a:pos x="109" y="188"/>
                </a:cxn>
                <a:cxn ang="0">
                  <a:pos x="90" y="150"/>
                </a:cxn>
                <a:cxn ang="0">
                  <a:pos x="64" y="118"/>
                </a:cxn>
                <a:cxn ang="0">
                  <a:pos x="35" y="89"/>
                </a:cxn>
                <a:cxn ang="0">
                  <a:pos x="13" y="62"/>
                </a:cxn>
                <a:cxn ang="0">
                  <a:pos x="4" y="43"/>
                </a:cxn>
                <a:cxn ang="0">
                  <a:pos x="2" y="27"/>
                </a:cxn>
                <a:cxn ang="0">
                  <a:pos x="2" y="15"/>
                </a:cxn>
                <a:cxn ang="0">
                  <a:pos x="3" y="7"/>
                </a:cxn>
                <a:cxn ang="0">
                  <a:pos x="4" y="5"/>
                </a:cxn>
                <a:cxn ang="0">
                  <a:pos x="24" y="1"/>
                </a:cxn>
                <a:cxn ang="0">
                  <a:pos x="55" y="1"/>
                </a:cxn>
                <a:cxn ang="0">
                  <a:pos x="83" y="11"/>
                </a:cxn>
                <a:cxn ang="0">
                  <a:pos x="109" y="26"/>
                </a:cxn>
              </a:cxnLst>
              <a:rect l="0" t="0" r="r" b="b"/>
              <a:pathLst>
                <a:path w="367" h="414">
                  <a:moveTo>
                    <a:pt x="119" y="36"/>
                  </a:moveTo>
                  <a:lnTo>
                    <a:pt x="127" y="40"/>
                  </a:lnTo>
                  <a:lnTo>
                    <a:pt x="136" y="46"/>
                  </a:lnTo>
                  <a:lnTo>
                    <a:pt x="144" y="51"/>
                  </a:lnTo>
                  <a:lnTo>
                    <a:pt x="154" y="58"/>
                  </a:lnTo>
                  <a:lnTo>
                    <a:pt x="164" y="67"/>
                  </a:lnTo>
                  <a:lnTo>
                    <a:pt x="175" y="75"/>
                  </a:lnTo>
                  <a:lnTo>
                    <a:pt x="186" y="85"/>
                  </a:lnTo>
                  <a:lnTo>
                    <a:pt x="197" y="93"/>
                  </a:lnTo>
                  <a:lnTo>
                    <a:pt x="219" y="108"/>
                  </a:lnTo>
                  <a:lnTo>
                    <a:pt x="240" y="125"/>
                  </a:lnTo>
                  <a:lnTo>
                    <a:pt x="261" y="142"/>
                  </a:lnTo>
                  <a:lnTo>
                    <a:pt x="282" y="160"/>
                  </a:lnTo>
                  <a:lnTo>
                    <a:pt x="302" y="181"/>
                  </a:lnTo>
                  <a:lnTo>
                    <a:pt x="323" y="205"/>
                  </a:lnTo>
                  <a:lnTo>
                    <a:pt x="341" y="234"/>
                  </a:lnTo>
                  <a:lnTo>
                    <a:pt x="360" y="269"/>
                  </a:lnTo>
                  <a:lnTo>
                    <a:pt x="362" y="273"/>
                  </a:lnTo>
                  <a:lnTo>
                    <a:pt x="362" y="278"/>
                  </a:lnTo>
                  <a:lnTo>
                    <a:pt x="362" y="280"/>
                  </a:lnTo>
                  <a:lnTo>
                    <a:pt x="362" y="283"/>
                  </a:lnTo>
                  <a:lnTo>
                    <a:pt x="363" y="289"/>
                  </a:lnTo>
                  <a:lnTo>
                    <a:pt x="363" y="294"/>
                  </a:lnTo>
                  <a:lnTo>
                    <a:pt x="364" y="304"/>
                  </a:lnTo>
                  <a:lnTo>
                    <a:pt x="367" y="315"/>
                  </a:lnTo>
                  <a:lnTo>
                    <a:pt x="356" y="364"/>
                  </a:lnTo>
                  <a:lnTo>
                    <a:pt x="334" y="396"/>
                  </a:lnTo>
                  <a:lnTo>
                    <a:pt x="303" y="412"/>
                  </a:lnTo>
                  <a:lnTo>
                    <a:pt x="267" y="414"/>
                  </a:lnTo>
                  <a:lnTo>
                    <a:pt x="232" y="407"/>
                  </a:lnTo>
                  <a:lnTo>
                    <a:pt x="198" y="391"/>
                  </a:lnTo>
                  <a:lnTo>
                    <a:pt x="171" y="367"/>
                  </a:lnTo>
                  <a:lnTo>
                    <a:pt x="154" y="339"/>
                  </a:lnTo>
                  <a:lnTo>
                    <a:pt x="148" y="324"/>
                  </a:lnTo>
                  <a:lnTo>
                    <a:pt x="144" y="308"/>
                  </a:lnTo>
                  <a:lnTo>
                    <a:pt x="140" y="294"/>
                  </a:lnTo>
                  <a:lnTo>
                    <a:pt x="136" y="279"/>
                  </a:lnTo>
                  <a:lnTo>
                    <a:pt x="131" y="264"/>
                  </a:lnTo>
                  <a:lnTo>
                    <a:pt x="127" y="248"/>
                  </a:lnTo>
                  <a:lnTo>
                    <a:pt x="122" y="230"/>
                  </a:lnTo>
                  <a:lnTo>
                    <a:pt x="116" y="209"/>
                  </a:lnTo>
                  <a:lnTo>
                    <a:pt x="109" y="188"/>
                  </a:lnTo>
                  <a:lnTo>
                    <a:pt x="99" y="169"/>
                  </a:lnTo>
                  <a:lnTo>
                    <a:pt x="90" y="150"/>
                  </a:lnTo>
                  <a:lnTo>
                    <a:pt x="77" y="135"/>
                  </a:lnTo>
                  <a:lnTo>
                    <a:pt x="64" y="118"/>
                  </a:lnTo>
                  <a:lnTo>
                    <a:pt x="50" y="103"/>
                  </a:lnTo>
                  <a:lnTo>
                    <a:pt x="35" y="89"/>
                  </a:lnTo>
                  <a:lnTo>
                    <a:pt x="18" y="74"/>
                  </a:lnTo>
                  <a:lnTo>
                    <a:pt x="13" y="62"/>
                  </a:lnTo>
                  <a:lnTo>
                    <a:pt x="9" y="53"/>
                  </a:lnTo>
                  <a:lnTo>
                    <a:pt x="4" y="43"/>
                  </a:lnTo>
                  <a:lnTo>
                    <a:pt x="3" y="34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24" y="1"/>
                  </a:lnTo>
                  <a:lnTo>
                    <a:pt x="39" y="0"/>
                  </a:lnTo>
                  <a:lnTo>
                    <a:pt x="55" y="1"/>
                  </a:lnTo>
                  <a:lnTo>
                    <a:pt x="69" y="5"/>
                  </a:lnTo>
                  <a:lnTo>
                    <a:pt x="83" y="11"/>
                  </a:lnTo>
                  <a:lnTo>
                    <a:pt x="97" y="18"/>
                  </a:lnTo>
                  <a:lnTo>
                    <a:pt x="109" y="26"/>
                  </a:lnTo>
                  <a:lnTo>
                    <a:pt x="119" y="36"/>
                  </a:lnTo>
                  <a:close/>
                </a:path>
              </a:pathLst>
            </a:custGeom>
            <a:solidFill>
              <a:srgbClr val="FFA3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8" name="Freeform 187"/>
            <p:cNvSpPr>
              <a:spLocks/>
            </p:cNvSpPr>
            <p:nvPr/>
          </p:nvSpPr>
          <p:spPr bwMode="auto">
            <a:xfrm>
              <a:off x="4051" y="1503"/>
              <a:ext cx="175" cy="197"/>
            </a:xfrm>
            <a:custGeom>
              <a:avLst/>
              <a:gdLst/>
              <a:ahLst/>
              <a:cxnLst>
                <a:cxn ang="0">
                  <a:pos x="122" y="36"/>
                </a:cxn>
                <a:cxn ang="0">
                  <a:pos x="138" y="48"/>
                </a:cxn>
                <a:cxn ang="0">
                  <a:pos x="157" y="63"/>
                </a:cxn>
                <a:cxn ang="0">
                  <a:pos x="179" y="80"/>
                </a:cxn>
                <a:cxn ang="0">
                  <a:pos x="211" y="103"/>
                </a:cxn>
                <a:cxn ang="0">
                  <a:pos x="251" y="134"/>
                </a:cxn>
                <a:cxn ang="0">
                  <a:pos x="289" y="172"/>
                </a:cxn>
                <a:cxn ang="0">
                  <a:pos x="325" y="222"/>
                </a:cxn>
                <a:cxn ang="0">
                  <a:pos x="344" y="260"/>
                </a:cxn>
                <a:cxn ang="0">
                  <a:pos x="345" y="267"/>
                </a:cxn>
                <a:cxn ang="0">
                  <a:pos x="346" y="275"/>
                </a:cxn>
                <a:cxn ang="0">
                  <a:pos x="349" y="291"/>
                </a:cxn>
                <a:cxn ang="0">
                  <a:pos x="341" y="348"/>
                </a:cxn>
                <a:cxn ang="0">
                  <a:pos x="289" y="393"/>
                </a:cxn>
                <a:cxn ang="0">
                  <a:pos x="221" y="387"/>
                </a:cxn>
                <a:cxn ang="0">
                  <a:pos x="163" y="348"/>
                </a:cxn>
                <a:cxn ang="0">
                  <a:pos x="143" y="307"/>
                </a:cxn>
                <a:cxn ang="0">
                  <a:pos x="134" y="280"/>
                </a:cxn>
                <a:cxn ang="0">
                  <a:pos x="126" y="252"/>
                </a:cxn>
                <a:cxn ang="0">
                  <a:pos x="116" y="218"/>
                </a:cxn>
                <a:cxn ang="0">
                  <a:pos x="103" y="179"/>
                </a:cxn>
                <a:cxn ang="0">
                  <a:pos x="85" y="143"/>
                </a:cxn>
                <a:cxn ang="0">
                  <a:pos x="62" y="112"/>
                </a:cxn>
                <a:cxn ang="0">
                  <a:pos x="34" y="83"/>
                </a:cxn>
                <a:cxn ang="0">
                  <a:pos x="13" y="59"/>
                </a:cxn>
                <a:cxn ang="0">
                  <a:pos x="4" y="42"/>
                </a:cxn>
                <a:cxn ang="0">
                  <a:pos x="2" y="27"/>
                </a:cxn>
                <a:cxn ang="0">
                  <a:pos x="2" y="14"/>
                </a:cxn>
                <a:cxn ang="0">
                  <a:pos x="3" y="7"/>
                </a:cxn>
                <a:cxn ang="0">
                  <a:pos x="4" y="6"/>
                </a:cxn>
                <a:cxn ang="0">
                  <a:pos x="23" y="0"/>
                </a:cxn>
                <a:cxn ang="0">
                  <a:pos x="52" y="1"/>
                </a:cxn>
                <a:cxn ang="0">
                  <a:pos x="80" y="10"/>
                </a:cxn>
                <a:cxn ang="0">
                  <a:pos x="105" y="24"/>
                </a:cxn>
              </a:cxnLst>
              <a:rect l="0" t="0" r="r" b="b"/>
              <a:pathLst>
                <a:path w="352" h="395">
                  <a:moveTo>
                    <a:pt x="115" y="32"/>
                  </a:moveTo>
                  <a:lnTo>
                    <a:pt x="122" y="36"/>
                  </a:lnTo>
                  <a:lnTo>
                    <a:pt x="129" y="42"/>
                  </a:lnTo>
                  <a:lnTo>
                    <a:pt x="138" y="48"/>
                  </a:lnTo>
                  <a:lnTo>
                    <a:pt x="147" y="55"/>
                  </a:lnTo>
                  <a:lnTo>
                    <a:pt x="157" y="63"/>
                  </a:lnTo>
                  <a:lnTo>
                    <a:pt x="168" y="71"/>
                  </a:lnTo>
                  <a:lnTo>
                    <a:pt x="179" y="80"/>
                  </a:lnTo>
                  <a:lnTo>
                    <a:pt x="190" y="88"/>
                  </a:lnTo>
                  <a:lnTo>
                    <a:pt x="211" y="103"/>
                  </a:lnTo>
                  <a:lnTo>
                    <a:pt x="232" y="119"/>
                  </a:lnTo>
                  <a:lnTo>
                    <a:pt x="251" y="134"/>
                  </a:lnTo>
                  <a:lnTo>
                    <a:pt x="271" y="151"/>
                  </a:lnTo>
                  <a:lnTo>
                    <a:pt x="289" y="172"/>
                  </a:lnTo>
                  <a:lnTo>
                    <a:pt x="307" y="194"/>
                  </a:lnTo>
                  <a:lnTo>
                    <a:pt x="325" y="222"/>
                  </a:lnTo>
                  <a:lnTo>
                    <a:pt x="344" y="256"/>
                  </a:lnTo>
                  <a:lnTo>
                    <a:pt x="344" y="260"/>
                  </a:lnTo>
                  <a:lnTo>
                    <a:pt x="345" y="264"/>
                  </a:lnTo>
                  <a:lnTo>
                    <a:pt x="345" y="267"/>
                  </a:lnTo>
                  <a:lnTo>
                    <a:pt x="345" y="271"/>
                  </a:lnTo>
                  <a:lnTo>
                    <a:pt x="346" y="275"/>
                  </a:lnTo>
                  <a:lnTo>
                    <a:pt x="348" y="282"/>
                  </a:lnTo>
                  <a:lnTo>
                    <a:pt x="349" y="291"/>
                  </a:lnTo>
                  <a:lnTo>
                    <a:pt x="352" y="302"/>
                  </a:lnTo>
                  <a:lnTo>
                    <a:pt x="341" y="348"/>
                  </a:lnTo>
                  <a:lnTo>
                    <a:pt x="318" y="377"/>
                  </a:lnTo>
                  <a:lnTo>
                    <a:pt x="289" y="393"/>
                  </a:lnTo>
                  <a:lnTo>
                    <a:pt x="256" y="395"/>
                  </a:lnTo>
                  <a:lnTo>
                    <a:pt x="221" y="387"/>
                  </a:lnTo>
                  <a:lnTo>
                    <a:pt x="190" y="370"/>
                  </a:lnTo>
                  <a:lnTo>
                    <a:pt x="163" y="348"/>
                  </a:lnTo>
                  <a:lnTo>
                    <a:pt x="147" y="321"/>
                  </a:lnTo>
                  <a:lnTo>
                    <a:pt x="143" y="307"/>
                  </a:lnTo>
                  <a:lnTo>
                    <a:pt x="138" y="293"/>
                  </a:lnTo>
                  <a:lnTo>
                    <a:pt x="134" y="280"/>
                  </a:lnTo>
                  <a:lnTo>
                    <a:pt x="130" y="266"/>
                  </a:lnTo>
                  <a:lnTo>
                    <a:pt x="126" y="252"/>
                  </a:lnTo>
                  <a:lnTo>
                    <a:pt x="122" y="236"/>
                  </a:lnTo>
                  <a:lnTo>
                    <a:pt x="116" y="218"/>
                  </a:lnTo>
                  <a:lnTo>
                    <a:pt x="110" y="198"/>
                  </a:lnTo>
                  <a:lnTo>
                    <a:pt x="103" y="179"/>
                  </a:lnTo>
                  <a:lnTo>
                    <a:pt x="95" y="161"/>
                  </a:lnTo>
                  <a:lnTo>
                    <a:pt x="85" y="143"/>
                  </a:lnTo>
                  <a:lnTo>
                    <a:pt x="74" y="127"/>
                  </a:lnTo>
                  <a:lnTo>
                    <a:pt x="62" y="112"/>
                  </a:lnTo>
                  <a:lnTo>
                    <a:pt x="49" y="98"/>
                  </a:lnTo>
                  <a:lnTo>
                    <a:pt x="34" y="83"/>
                  </a:lnTo>
                  <a:lnTo>
                    <a:pt x="18" y="69"/>
                  </a:lnTo>
                  <a:lnTo>
                    <a:pt x="13" y="59"/>
                  </a:lnTo>
                  <a:lnTo>
                    <a:pt x="9" y="49"/>
                  </a:lnTo>
                  <a:lnTo>
                    <a:pt x="4" y="42"/>
                  </a:lnTo>
                  <a:lnTo>
                    <a:pt x="3" y="34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2" y="14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6"/>
                  </a:lnTo>
                  <a:lnTo>
                    <a:pt x="9" y="3"/>
                  </a:lnTo>
                  <a:lnTo>
                    <a:pt x="23" y="0"/>
                  </a:lnTo>
                  <a:lnTo>
                    <a:pt x="36" y="0"/>
                  </a:lnTo>
                  <a:lnTo>
                    <a:pt x="52" y="1"/>
                  </a:lnTo>
                  <a:lnTo>
                    <a:pt x="66" y="4"/>
                  </a:lnTo>
                  <a:lnTo>
                    <a:pt x="80" y="10"/>
                  </a:lnTo>
                  <a:lnTo>
                    <a:pt x="92" y="15"/>
                  </a:lnTo>
                  <a:lnTo>
                    <a:pt x="105" y="24"/>
                  </a:lnTo>
                  <a:lnTo>
                    <a:pt x="115" y="32"/>
                  </a:lnTo>
                  <a:close/>
                </a:path>
              </a:pathLst>
            </a:custGeom>
            <a:solidFill>
              <a:srgbClr val="FFAB2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9" name="Freeform 188"/>
            <p:cNvSpPr>
              <a:spLocks/>
            </p:cNvSpPr>
            <p:nvPr/>
          </p:nvSpPr>
          <p:spPr bwMode="auto">
            <a:xfrm>
              <a:off x="4059" y="1507"/>
              <a:ext cx="166" cy="190"/>
            </a:xfrm>
            <a:custGeom>
              <a:avLst/>
              <a:gdLst/>
              <a:ahLst/>
              <a:cxnLst>
                <a:cxn ang="0">
                  <a:pos x="113" y="36"/>
                </a:cxn>
                <a:cxn ang="0">
                  <a:pos x="128" y="47"/>
                </a:cxn>
                <a:cxn ang="0">
                  <a:pos x="146" y="61"/>
                </a:cxn>
                <a:cxn ang="0">
                  <a:pos x="166" y="77"/>
                </a:cxn>
                <a:cxn ang="0">
                  <a:pos x="197" y="100"/>
                </a:cxn>
                <a:cxn ang="0">
                  <a:pos x="236" y="130"/>
                </a:cxn>
                <a:cxn ang="0">
                  <a:pos x="272" y="166"/>
                </a:cxn>
                <a:cxn ang="0">
                  <a:pos x="308" y="215"/>
                </a:cxn>
                <a:cxn ang="0">
                  <a:pos x="325" y="250"/>
                </a:cxn>
                <a:cxn ang="0">
                  <a:pos x="327" y="257"/>
                </a:cxn>
                <a:cxn ang="0">
                  <a:pos x="327" y="264"/>
                </a:cxn>
                <a:cxn ang="0">
                  <a:pos x="329" y="278"/>
                </a:cxn>
                <a:cxn ang="0">
                  <a:pos x="321" y="334"/>
                </a:cxn>
                <a:cxn ang="0">
                  <a:pos x="272" y="376"/>
                </a:cxn>
                <a:cxn ang="0">
                  <a:pos x="208" y="370"/>
                </a:cxn>
                <a:cxn ang="0">
                  <a:pos x="152" y="334"/>
                </a:cxn>
                <a:cxn ang="0">
                  <a:pos x="133" y="293"/>
                </a:cxn>
                <a:cxn ang="0">
                  <a:pos x="126" y="267"/>
                </a:cxn>
                <a:cxn ang="0">
                  <a:pos x="117" y="240"/>
                </a:cxn>
                <a:cxn ang="0">
                  <a:pos x="107" y="209"/>
                </a:cxn>
                <a:cxn ang="0">
                  <a:pos x="95" y="170"/>
                </a:cxn>
                <a:cxn ang="0">
                  <a:pos x="78" y="138"/>
                </a:cxn>
                <a:cxn ang="0">
                  <a:pos x="56" y="109"/>
                </a:cxn>
                <a:cxn ang="0">
                  <a:pos x="29" y="81"/>
                </a:cxn>
                <a:cxn ang="0">
                  <a:pos x="10" y="57"/>
                </a:cxn>
                <a:cxn ang="0">
                  <a:pos x="3" y="40"/>
                </a:cxn>
                <a:cxn ang="0">
                  <a:pos x="0" y="26"/>
                </a:cxn>
                <a:cxn ang="0">
                  <a:pos x="0" y="15"/>
                </a:cxn>
                <a:cxn ang="0">
                  <a:pos x="1" y="8"/>
                </a:cxn>
                <a:cxn ang="0">
                  <a:pos x="1" y="7"/>
                </a:cxn>
                <a:cxn ang="0">
                  <a:pos x="19" y="1"/>
                </a:cxn>
                <a:cxn ang="0">
                  <a:pos x="47" y="1"/>
                </a:cxn>
                <a:cxn ang="0">
                  <a:pos x="74" y="10"/>
                </a:cxn>
                <a:cxn ang="0">
                  <a:pos x="96" y="24"/>
                </a:cxn>
              </a:cxnLst>
              <a:rect l="0" t="0" r="r" b="b"/>
              <a:pathLst>
                <a:path w="332" h="378">
                  <a:moveTo>
                    <a:pt x="106" y="32"/>
                  </a:moveTo>
                  <a:lnTo>
                    <a:pt x="113" y="36"/>
                  </a:lnTo>
                  <a:lnTo>
                    <a:pt x="120" y="40"/>
                  </a:lnTo>
                  <a:lnTo>
                    <a:pt x="128" y="47"/>
                  </a:lnTo>
                  <a:lnTo>
                    <a:pt x="137" y="54"/>
                  </a:lnTo>
                  <a:lnTo>
                    <a:pt x="146" y="61"/>
                  </a:lnTo>
                  <a:lnTo>
                    <a:pt x="156" y="70"/>
                  </a:lnTo>
                  <a:lnTo>
                    <a:pt x="166" y="77"/>
                  </a:lnTo>
                  <a:lnTo>
                    <a:pt x="177" y="85"/>
                  </a:lnTo>
                  <a:lnTo>
                    <a:pt x="197" y="100"/>
                  </a:lnTo>
                  <a:lnTo>
                    <a:pt x="216" y="114"/>
                  </a:lnTo>
                  <a:lnTo>
                    <a:pt x="236" y="130"/>
                  </a:lnTo>
                  <a:lnTo>
                    <a:pt x="254" y="147"/>
                  </a:lnTo>
                  <a:lnTo>
                    <a:pt x="272" y="166"/>
                  </a:lnTo>
                  <a:lnTo>
                    <a:pt x="290" y="188"/>
                  </a:lnTo>
                  <a:lnTo>
                    <a:pt x="308" y="215"/>
                  </a:lnTo>
                  <a:lnTo>
                    <a:pt x="325" y="246"/>
                  </a:lnTo>
                  <a:lnTo>
                    <a:pt x="325" y="250"/>
                  </a:lnTo>
                  <a:lnTo>
                    <a:pt x="327" y="254"/>
                  </a:lnTo>
                  <a:lnTo>
                    <a:pt x="327" y="257"/>
                  </a:lnTo>
                  <a:lnTo>
                    <a:pt x="327" y="260"/>
                  </a:lnTo>
                  <a:lnTo>
                    <a:pt x="327" y="264"/>
                  </a:lnTo>
                  <a:lnTo>
                    <a:pt x="328" y="270"/>
                  </a:lnTo>
                  <a:lnTo>
                    <a:pt x="329" y="278"/>
                  </a:lnTo>
                  <a:lnTo>
                    <a:pt x="332" y="289"/>
                  </a:lnTo>
                  <a:lnTo>
                    <a:pt x="321" y="334"/>
                  </a:lnTo>
                  <a:lnTo>
                    <a:pt x="300" y="362"/>
                  </a:lnTo>
                  <a:lnTo>
                    <a:pt x="272" y="376"/>
                  </a:lnTo>
                  <a:lnTo>
                    <a:pt x="240" y="378"/>
                  </a:lnTo>
                  <a:lnTo>
                    <a:pt x="208" y="370"/>
                  </a:lnTo>
                  <a:lnTo>
                    <a:pt x="177" y="355"/>
                  </a:lnTo>
                  <a:lnTo>
                    <a:pt x="152" y="334"/>
                  </a:lnTo>
                  <a:lnTo>
                    <a:pt x="137" y="307"/>
                  </a:lnTo>
                  <a:lnTo>
                    <a:pt x="133" y="293"/>
                  </a:lnTo>
                  <a:lnTo>
                    <a:pt x="128" y="279"/>
                  </a:lnTo>
                  <a:lnTo>
                    <a:pt x="126" y="267"/>
                  </a:lnTo>
                  <a:lnTo>
                    <a:pt x="121" y="254"/>
                  </a:lnTo>
                  <a:lnTo>
                    <a:pt x="117" y="240"/>
                  </a:lnTo>
                  <a:lnTo>
                    <a:pt x="113" y="225"/>
                  </a:lnTo>
                  <a:lnTo>
                    <a:pt x="107" y="209"/>
                  </a:lnTo>
                  <a:lnTo>
                    <a:pt x="102" y="190"/>
                  </a:lnTo>
                  <a:lnTo>
                    <a:pt x="95" y="170"/>
                  </a:lnTo>
                  <a:lnTo>
                    <a:pt x="88" y="154"/>
                  </a:lnTo>
                  <a:lnTo>
                    <a:pt x="78" y="138"/>
                  </a:lnTo>
                  <a:lnTo>
                    <a:pt x="67" y="123"/>
                  </a:lnTo>
                  <a:lnTo>
                    <a:pt x="56" y="109"/>
                  </a:lnTo>
                  <a:lnTo>
                    <a:pt x="43" y="95"/>
                  </a:lnTo>
                  <a:lnTo>
                    <a:pt x="29" y="81"/>
                  </a:lnTo>
                  <a:lnTo>
                    <a:pt x="15" y="67"/>
                  </a:lnTo>
                  <a:lnTo>
                    <a:pt x="10" y="57"/>
                  </a:lnTo>
                  <a:lnTo>
                    <a:pt x="6" y="49"/>
                  </a:lnTo>
                  <a:lnTo>
                    <a:pt x="3" y="40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6" y="4"/>
                  </a:lnTo>
                  <a:lnTo>
                    <a:pt x="19" y="1"/>
                  </a:lnTo>
                  <a:lnTo>
                    <a:pt x="33" y="0"/>
                  </a:lnTo>
                  <a:lnTo>
                    <a:pt x="47" y="1"/>
                  </a:lnTo>
                  <a:lnTo>
                    <a:pt x="60" y="5"/>
                  </a:lnTo>
                  <a:lnTo>
                    <a:pt x="74" y="10"/>
                  </a:lnTo>
                  <a:lnTo>
                    <a:pt x="86" y="17"/>
                  </a:lnTo>
                  <a:lnTo>
                    <a:pt x="96" y="24"/>
                  </a:lnTo>
                  <a:lnTo>
                    <a:pt x="106" y="32"/>
                  </a:lnTo>
                  <a:close/>
                </a:path>
              </a:pathLst>
            </a:custGeom>
            <a:solidFill>
              <a:srgbClr val="FFB5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0" name="Freeform 189"/>
            <p:cNvSpPr>
              <a:spLocks/>
            </p:cNvSpPr>
            <p:nvPr/>
          </p:nvSpPr>
          <p:spPr bwMode="auto">
            <a:xfrm>
              <a:off x="4066" y="1514"/>
              <a:ext cx="158" cy="179"/>
            </a:xfrm>
            <a:custGeom>
              <a:avLst/>
              <a:gdLst/>
              <a:ahLst/>
              <a:cxnLst>
                <a:cxn ang="0">
                  <a:pos x="106" y="34"/>
                </a:cxn>
                <a:cxn ang="0">
                  <a:pos x="121" y="45"/>
                </a:cxn>
                <a:cxn ang="0">
                  <a:pos x="139" y="58"/>
                </a:cxn>
                <a:cxn ang="0">
                  <a:pos x="159" y="73"/>
                </a:cxn>
                <a:cxn ang="0">
                  <a:pos x="187" y="94"/>
                </a:cxn>
                <a:cxn ang="0">
                  <a:pos x="223" y="122"/>
                </a:cxn>
                <a:cxn ang="0">
                  <a:pos x="258" y="156"/>
                </a:cxn>
                <a:cxn ang="0">
                  <a:pos x="292" y="203"/>
                </a:cxn>
                <a:cxn ang="0">
                  <a:pos x="310" y="241"/>
                </a:cxn>
                <a:cxn ang="0">
                  <a:pos x="311" y="255"/>
                </a:cxn>
                <a:cxn ang="0">
                  <a:pos x="306" y="315"/>
                </a:cxn>
                <a:cxn ang="0">
                  <a:pos x="258" y="357"/>
                </a:cxn>
                <a:cxn ang="0">
                  <a:pos x="197" y="353"/>
                </a:cxn>
                <a:cxn ang="0">
                  <a:pos x="145" y="316"/>
                </a:cxn>
                <a:cxn ang="0">
                  <a:pos x="126" y="278"/>
                </a:cxn>
                <a:cxn ang="0">
                  <a:pos x="120" y="253"/>
                </a:cxn>
                <a:cxn ang="0">
                  <a:pos x="112" y="228"/>
                </a:cxn>
                <a:cxn ang="0">
                  <a:pos x="103" y="199"/>
                </a:cxn>
                <a:cxn ang="0">
                  <a:pos x="92" y="163"/>
                </a:cxn>
                <a:cxn ang="0">
                  <a:pos x="75" y="130"/>
                </a:cxn>
                <a:cxn ang="0">
                  <a:pos x="54" y="104"/>
                </a:cxn>
                <a:cxn ang="0">
                  <a:pos x="28" y="77"/>
                </a:cxn>
                <a:cxn ang="0">
                  <a:pos x="8" y="55"/>
                </a:cxn>
                <a:cxn ang="0">
                  <a:pos x="3" y="38"/>
                </a:cxn>
                <a:cxn ang="0">
                  <a:pos x="0" y="24"/>
                </a:cxn>
                <a:cxn ang="0">
                  <a:pos x="0" y="13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8" y="2"/>
                </a:cxn>
                <a:cxn ang="0">
                  <a:pos x="45" y="2"/>
                </a:cxn>
                <a:cxn ang="0">
                  <a:pos x="70" y="9"/>
                </a:cxn>
                <a:cxn ang="0">
                  <a:pos x="92" y="23"/>
                </a:cxn>
              </a:cxnLst>
              <a:rect l="0" t="0" r="r" b="b"/>
              <a:pathLst>
                <a:path w="315" h="359">
                  <a:moveTo>
                    <a:pt x="100" y="31"/>
                  </a:moveTo>
                  <a:lnTo>
                    <a:pt x="106" y="34"/>
                  </a:lnTo>
                  <a:lnTo>
                    <a:pt x="113" y="40"/>
                  </a:lnTo>
                  <a:lnTo>
                    <a:pt x="121" y="45"/>
                  </a:lnTo>
                  <a:lnTo>
                    <a:pt x="130" y="51"/>
                  </a:lnTo>
                  <a:lnTo>
                    <a:pt x="139" y="58"/>
                  </a:lnTo>
                  <a:lnTo>
                    <a:pt x="148" y="65"/>
                  </a:lnTo>
                  <a:lnTo>
                    <a:pt x="159" y="73"/>
                  </a:lnTo>
                  <a:lnTo>
                    <a:pt x="169" y="80"/>
                  </a:lnTo>
                  <a:lnTo>
                    <a:pt x="187" y="94"/>
                  </a:lnTo>
                  <a:lnTo>
                    <a:pt x="205" y="108"/>
                  </a:lnTo>
                  <a:lnTo>
                    <a:pt x="223" y="122"/>
                  </a:lnTo>
                  <a:lnTo>
                    <a:pt x="241" y="137"/>
                  </a:lnTo>
                  <a:lnTo>
                    <a:pt x="258" y="156"/>
                  </a:lnTo>
                  <a:lnTo>
                    <a:pt x="275" y="178"/>
                  </a:lnTo>
                  <a:lnTo>
                    <a:pt x="292" y="203"/>
                  </a:lnTo>
                  <a:lnTo>
                    <a:pt x="308" y="232"/>
                  </a:lnTo>
                  <a:lnTo>
                    <a:pt x="310" y="241"/>
                  </a:lnTo>
                  <a:lnTo>
                    <a:pt x="310" y="246"/>
                  </a:lnTo>
                  <a:lnTo>
                    <a:pt x="311" y="255"/>
                  </a:lnTo>
                  <a:lnTo>
                    <a:pt x="315" y="273"/>
                  </a:lnTo>
                  <a:lnTo>
                    <a:pt x="306" y="315"/>
                  </a:lnTo>
                  <a:lnTo>
                    <a:pt x="286" y="343"/>
                  </a:lnTo>
                  <a:lnTo>
                    <a:pt x="258" y="357"/>
                  </a:lnTo>
                  <a:lnTo>
                    <a:pt x="229" y="359"/>
                  </a:lnTo>
                  <a:lnTo>
                    <a:pt x="197" y="353"/>
                  </a:lnTo>
                  <a:lnTo>
                    <a:pt x="169" y="337"/>
                  </a:lnTo>
                  <a:lnTo>
                    <a:pt x="145" y="316"/>
                  </a:lnTo>
                  <a:lnTo>
                    <a:pt x="130" y="292"/>
                  </a:lnTo>
                  <a:lnTo>
                    <a:pt x="126" y="278"/>
                  </a:lnTo>
                  <a:lnTo>
                    <a:pt x="123" y="266"/>
                  </a:lnTo>
                  <a:lnTo>
                    <a:pt x="120" y="253"/>
                  </a:lnTo>
                  <a:lnTo>
                    <a:pt x="116" y="241"/>
                  </a:lnTo>
                  <a:lnTo>
                    <a:pt x="112" y="228"/>
                  </a:lnTo>
                  <a:lnTo>
                    <a:pt x="107" y="214"/>
                  </a:lnTo>
                  <a:lnTo>
                    <a:pt x="103" y="199"/>
                  </a:lnTo>
                  <a:lnTo>
                    <a:pt x="98" y="181"/>
                  </a:lnTo>
                  <a:lnTo>
                    <a:pt x="92" y="163"/>
                  </a:lnTo>
                  <a:lnTo>
                    <a:pt x="84" y="146"/>
                  </a:lnTo>
                  <a:lnTo>
                    <a:pt x="75" y="130"/>
                  </a:lnTo>
                  <a:lnTo>
                    <a:pt x="65" y="116"/>
                  </a:lnTo>
                  <a:lnTo>
                    <a:pt x="54" y="104"/>
                  </a:lnTo>
                  <a:lnTo>
                    <a:pt x="42" y="90"/>
                  </a:lnTo>
                  <a:lnTo>
                    <a:pt x="28" y="77"/>
                  </a:lnTo>
                  <a:lnTo>
                    <a:pt x="14" y="63"/>
                  </a:lnTo>
                  <a:lnTo>
                    <a:pt x="8" y="55"/>
                  </a:lnTo>
                  <a:lnTo>
                    <a:pt x="5" y="47"/>
                  </a:lnTo>
                  <a:lnTo>
                    <a:pt x="3" y="38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5" y="5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5" y="2"/>
                  </a:lnTo>
                  <a:lnTo>
                    <a:pt x="57" y="5"/>
                  </a:lnTo>
                  <a:lnTo>
                    <a:pt x="70" y="9"/>
                  </a:lnTo>
                  <a:lnTo>
                    <a:pt x="81" y="16"/>
                  </a:lnTo>
                  <a:lnTo>
                    <a:pt x="92" y="23"/>
                  </a:lnTo>
                  <a:lnTo>
                    <a:pt x="100" y="31"/>
                  </a:lnTo>
                  <a:close/>
                </a:path>
              </a:pathLst>
            </a:custGeom>
            <a:solidFill>
              <a:srgbClr val="FFBF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1" name="Freeform 190"/>
            <p:cNvSpPr>
              <a:spLocks/>
            </p:cNvSpPr>
            <p:nvPr/>
          </p:nvSpPr>
          <p:spPr bwMode="auto">
            <a:xfrm>
              <a:off x="4072" y="1519"/>
              <a:ext cx="150" cy="169"/>
            </a:xfrm>
            <a:custGeom>
              <a:avLst/>
              <a:gdLst/>
              <a:ahLst/>
              <a:cxnLst>
                <a:cxn ang="0">
                  <a:pos x="102" y="32"/>
                </a:cxn>
                <a:cxn ang="0">
                  <a:pos x="118" y="42"/>
                </a:cxn>
                <a:cxn ang="0">
                  <a:pos x="134" y="54"/>
                </a:cxn>
                <a:cxn ang="0">
                  <a:pos x="153" y="68"/>
                </a:cxn>
                <a:cxn ang="0">
                  <a:pos x="180" y="89"/>
                </a:cxn>
                <a:cxn ang="0">
                  <a:pos x="215" y="116"/>
                </a:cxn>
                <a:cxn ang="0">
                  <a:pos x="247" y="148"/>
                </a:cxn>
                <a:cxn ang="0">
                  <a:pos x="280" y="192"/>
                </a:cxn>
                <a:cxn ang="0">
                  <a:pos x="295" y="227"/>
                </a:cxn>
                <a:cxn ang="0">
                  <a:pos x="296" y="241"/>
                </a:cxn>
                <a:cxn ang="0">
                  <a:pos x="291" y="299"/>
                </a:cxn>
                <a:cxn ang="0">
                  <a:pos x="246" y="336"/>
                </a:cxn>
                <a:cxn ang="0">
                  <a:pos x="189" y="332"/>
                </a:cxn>
                <a:cxn ang="0">
                  <a:pos x="139" y="299"/>
                </a:cxn>
                <a:cxn ang="0">
                  <a:pos x="120" y="264"/>
                </a:cxn>
                <a:cxn ang="0">
                  <a:pos x="115" y="240"/>
                </a:cxn>
                <a:cxn ang="0">
                  <a:pos x="108" y="216"/>
                </a:cxn>
                <a:cxn ang="0">
                  <a:pos x="100" y="187"/>
                </a:cxn>
                <a:cxn ang="0">
                  <a:pos x="88" y="153"/>
                </a:cxn>
                <a:cxn ang="0">
                  <a:pos x="72" y="123"/>
                </a:cxn>
                <a:cxn ang="0">
                  <a:pos x="52" y="96"/>
                </a:cxn>
                <a:cxn ang="0">
                  <a:pos x="28" y="71"/>
                </a:cxn>
                <a:cxn ang="0">
                  <a:pos x="10" y="50"/>
                </a:cxn>
                <a:cxn ang="0">
                  <a:pos x="3" y="36"/>
                </a:cxn>
                <a:cxn ang="0">
                  <a:pos x="0" y="23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3" y="5"/>
                </a:cxn>
                <a:cxn ang="0">
                  <a:pos x="20" y="0"/>
                </a:cxn>
                <a:cxn ang="0">
                  <a:pos x="45" y="1"/>
                </a:cxn>
                <a:cxn ang="0">
                  <a:pos x="69" y="8"/>
                </a:cxn>
                <a:cxn ang="0">
                  <a:pos x="88" y="21"/>
                </a:cxn>
              </a:cxnLst>
              <a:rect l="0" t="0" r="r" b="b"/>
              <a:pathLst>
                <a:path w="301" h="338">
                  <a:moveTo>
                    <a:pt x="97" y="28"/>
                  </a:moveTo>
                  <a:lnTo>
                    <a:pt x="102" y="32"/>
                  </a:lnTo>
                  <a:lnTo>
                    <a:pt x="109" y="36"/>
                  </a:lnTo>
                  <a:lnTo>
                    <a:pt x="118" y="42"/>
                  </a:lnTo>
                  <a:lnTo>
                    <a:pt x="126" y="47"/>
                  </a:lnTo>
                  <a:lnTo>
                    <a:pt x="134" y="54"/>
                  </a:lnTo>
                  <a:lnTo>
                    <a:pt x="143" y="61"/>
                  </a:lnTo>
                  <a:lnTo>
                    <a:pt x="153" y="68"/>
                  </a:lnTo>
                  <a:lnTo>
                    <a:pt x="162" y="75"/>
                  </a:lnTo>
                  <a:lnTo>
                    <a:pt x="180" y="89"/>
                  </a:lnTo>
                  <a:lnTo>
                    <a:pt x="197" y="102"/>
                  </a:lnTo>
                  <a:lnTo>
                    <a:pt x="215" y="116"/>
                  </a:lnTo>
                  <a:lnTo>
                    <a:pt x="231" y="131"/>
                  </a:lnTo>
                  <a:lnTo>
                    <a:pt x="247" y="148"/>
                  </a:lnTo>
                  <a:lnTo>
                    <a:pt x="263" y="169"/>
                  </a:lnTo>
                  <a:lnTo>
                    <a:pt x="280" y="192"/>
                  </a:lnTo>
                  <a:lnTo>
                    <a:pt x="295" y="220"/>
                  </a:lnTo>
                  <a:lnTo>
                    <a:pt x="295" y="227"/>
                  </a:lnTo>
                  <a:lnTo>
                    <a:pt x="295" y="233"/>
                  </a:lnTo>
                  <a:lnTo>
                    <a:pt x="296" y="241"/>
                  </a:lnTo>
                  <a:lnTo>
                    <a:pt x="301" y="258"/>
                  </a:lnTo>
                  <a:lnTo>
                    <a:pt x="291" y="299"/>
                  </a:lnTo>
                  <a:lnTo>
                    <a:pt x="271" y="324"/>
                  </a:lnTo>
                  <a:lnTo>
                    <a:pt x="246" y="336"/>
                  </a:lnTo>
                  <a:lnTo>
                    <a:pt x="218" y="338"/>
                  </a:lnTo>
                  <a:lnTo>
                    <a:pt x="189" y="332"/>
                  </a:lnTo>
                  <a:lnTo>
                    <a:pt x="161" y="318"/>
                  </a:lnTo>
                  <a:lnTo>
                    <a:pt x="139" y="299"/>
                  </a:lnTo>
                  <a:lnTo>
                    <a:pt x="125" y="276"/>
                  </a:lnTo>
                  <a:lnTo>
                    <a:pt x="120" y="264"/>
                  </a:lnTo>
                  <a:lnTo>
                    <a:pt x="118" y="251"/>
                  </a:lnTo>
                  <a:lnTo>
                    <a:pt x="115" y="240"/>
                  </a:lnTo>
                  <a:lnTo>
                    <a:pt x="111" y="227"/>
                  </a:lnTo>
                  <a:lnTo>
                    <a:pt x="108" y="216"/>
                  </a:lnTo>
                  <a:lnTo>
                    <a:pt x="104" y="202"/>
                  </a:lnTo>
                  <a:lnTo>
                    <a:pt x="100" y="187"/>
                  </a:lnTo>
                  <a:lnTo>
                    <a:pt x="94" y="170"/>
                  </a:lnTo>
                  <a:lnTo>
                    <a:pt x="88" y="153"/>
                  </a:lnTo>
                  <a:lnTo>
                    <a:pt x="81" y="138"/>
                  </a:lnTo>
                  <a:lnTo>
                    <a:pt x="72" y="123"/>
                  </a:lnTo>
                  <a:lnTo>
                    <a:pt x="63" y="110"/>
                  </a:lnTo>
                  <a:lnTo>
                    <a:pt x="52" y="96"/>
                  </a:lnTo>
                  <a:lnTo>
                    <a:pt x="40" y="83"/>
                  </a:lnTo>
                  <a:lnTo>
                    <a:pt x="28" y="71"/>
                  </a:lnTo>
                  <a:lnTo>
                    <a:pt x="14" y="58"/>
                  </a:lnTo>
                  <a:lnTo>
                    <a:pt x="10" y="50"/>
                  </a:lnTo>
                  <a:lnTo>
                    <a:pt x="6" y="42"/>
                  </a:lnTo>
                  <a:lnTo>
                    <a:pt x="3" y="36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20" y="0"/>
                  </a:lnTo>
                  <a:lnTo>
                    <a:pt x="33" y="0"/>
                  </a:lnTo>
                  <a:lnTo>
                    <a:pt x="45" y="1"/>
                  </a:lnTo>
                  <a:lnTo>
                    <a:pt x="58" y="4"/>
                  </a:lnTo>
                  <a:lnTo>
                    <a:pt x="69" y="8"/>
                  </a:lnTo>
                  <a:lnTo>
                    <a:pt x="80" y="14"/>
                  </a:lnTo>
                  <a:lnTo>
                    <a:pt x="88" y="21"/>
                  </a:lnTo>
                  <a:lnTo>
                    <a:pt x="97" y="28"/>
                  </a:lnTo>
                  <a:close/>
                </a:path>
              </a:pathLst>
            </a:custGeom>
            <a:solidFill>
              <a:srgbClr val="FFC7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2" name="Freeform 191"/>
            <p:cNvSpPr>
              <a:spLocks/>
            </p:cNvSpPr>
            <p:nvPr/>
          </p:nvSpPr>
          <p:spPr bwMode="auto">
            <a:xfrm>
              <a:off x="4080" y="1526"/>
              <a:ext cx="142" cy="159"/>
            </a:xfrm>
            <a:custGeom>
              <a:avLst/>
              <a:gdLst/>
              <a:ahLst/>
              <a:cxnLst>
                <a:cxn ang="0">
                  <a:pos x="95" y="28"/>
                </a:cxn>
                <a:cxn ang="0">
                  <a:pos x="109" y="38"/>
                </a:cxn>
                <a:cxn ang="0">
                  <a:pos x="124" y="50"/>
                </a:cxn>
                <a:cxn ang="0">
                  <a:pos x="142" y="64"/>
                </a:cxn>
                <a:cxn ang="0">
                  <a:pos x="169" y="84"/>
                </a:cxn>
                <a:cxn ang="0">
                  <a:pos x="201" y="108"/>
                </a:cxn>
                <a:cxn ang="0">
                  <a:pos x="231" y="139"/>
                </a:cxn>
                <a:cxn ang="0">
                  <a:pos x="261" y="180"/>
                </a:cxn>
                <a:cxn ang="0">
                  <a:pos x="278" y="214"/>
                </a:cxn>
                <a:cxn ang="0">
                  <a:pos x="279" y="228"/>
                </a:cxn>
                <a:cxn ang="0">
                  <a:pos x="273" y="281"/>
                </a:cxn>
                <a:cxn ang="0">
                  <a:pos x="231" y="317"/>
                </a:cxn>
                <a:cxn ang="0">
                  <a:pos x="177" y="313"/>
                </a:cxn>
                <a:cxn ang="0">
                  <a:pos x="131" y="281"/>
                </a:cxn>
                <a:cxn ang="0">
                  <a:pos x="113" y="247"/>
                </a:cxn>
                <a:cxn ang="0">
                  <a:pos x="107" y="225"/>
                </a:cxn>
                <a:cxn ang="0">
                  <a:pos x="100" y="201"/>
                </a:cxn>
                <a:cxn ang="0">
                  <a:pos x="92" y="176"/>
                </a:cxn>
                <a:cxn ang="0">
                  <a:pos x="82" y="144"/>
                </a:cxn>
                <a:cxn ang="0">
                  <a:pos x="67" y="116"/>
                </a:cxn>
                <a:cxn ang="0">
                  <a:pos x="49" y="91"/>
                </a:cxn>
                <a:cxn ang="0">
                  <a:pos x="25" y="67"/>
                </a:cxn>
                <a:cxn ang="0">
                  <a:pos x="8" y="48"/>
                </a:cxn>
                <a:cxn ang="0">
                  <a:pos x="3" y="32"/>
                </a:cxn>
                <a:cxn ang="0">
                  <a:pos x="0" y="21"/>
                </a:cxn>
                <a:cxn ang="0">
                  <a:pos x="1" y="11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15" y="0"/>
                </a:cxn>
                <a:cxn ang="0">
                  <a:pos x="39" y="2"/>
                </a:cxn>
                <a:cxn ang="0">
                  <a:pos x="63" y="7"/>
                </a:cxn>
                <a:cxn ang="0">
                  <a:pos x="82" y="18"/>
                </a:cxn>
              </a:cxnLst>
              <a:rect l="0" t="0" r="r" b="b"/>
              <a:pathLst>
                <a:path w="283" h="319">
                  <a:moveTo>
                    <a:pt x="89" y="25"/>
                  </a:moveTo>
                  <a:lnTo>
                    <a:pt x="95" y="28"/>
                  </a:lnTo>
                  <a:lnTo>
                    <a:pt x="102" y="32"/>
                  </a:lnTo>
                  <a:lnTo>
                    <a:pt x="109" y="38"/>
                  </a:lnTo>
                  <a:lnTo>
                    <a:pt x="117" y="44"/>
                  </a:lnTo>
                  <a:lnTo>
                    <a:pt x="124" y="50"/>
                  </a:lnTo>
                  <a:lnTo>
                    <a:pt x="134" y="57"/>
                  </a:lnTo>
                  <a:lnTo>
                    <a:pt x="142" y="64"/>
                  </a:lnTo>
                  <a:lnTo>
                    <a:pt x="152" y="71"/>
                  </a:lnTo>
                  <a:lnTo>
                    <a:pt x="169" y="84"/>
                  </a:lnTo>
                  <a:lnTo>
                    <a:pt x="184" y="95"/>
                  </a:lnTo>
                  <a:lnTo>
                    <a:pt x="201" y="108"/>
                  </a:lnTo>
                  <a:lnTo>
                    <a:pt x="216" y="122"/>
                  </a:lnTo>
                  <a:lnTo>
                    <a:pt x="231" y="139"/>
                  </a:lnTo>
                  <a:lnTo>
                    <a:pt x="247" y="158"/>
                  </a:lnTo>
                  <a:lnTo>
                    <a:pt x="261" y="180"/>
                  </a:lnTo>
                  <a:lnTo>
                    <a:pt x="276" y="207"/>
                  </a:lnTo>
                  <a:lnTo>
                    <a:pt x="278" y="214"/>
                  </a:lnTo>
                  <a:lnTo>
                    <a:pt x="278" y="218"/>
                  </a:lnTo>
                  <a:lnTo>
                    <a:pt x="279" y="228"/>
                  </a:lnTo>
                  <a:lnTo>
                    <a:pt x="283" y="243"/>
                  </a:lnTo>
                  <a:lnTo>
                    <a:pt x="273" y="281"/>
                  </a:lnTo>
                  <a:lnTo>
                    <a:pt x="255" y="305"/>
                  </a:lnTo>
                  <a:lnTo>
                    <a:pt x="231" y="317"/>
                  </a:lnTo>
                  <a:lnTo>
                    <a:pt x="205" y="319"/>
                  </a:lnTo>
                  <a:lnTo>
                    <a:pt x="177" y="313"/>
                  </a:lnTo>
                  <a:lnTo>
                    <a:pt x="152" y="299"/>
                  </a:lnTo>
                  <a:lnTo>
                    <a:pt x="131" y="281"/>
                  </a:lnTo>
                  <a:lnTo>
                    <a:pt x="117" y="260"/>
                  </a:lnTo>
                  <a:lnTo>
                    <a:pt x="113" y="247"/>
                  </a:lnTo>
                  <a:lnTo>
                    <a:pt x="110" y="236"/>
                  </a:lnTo>
                  <a:lnTo>
                    <a:pt x="107" y="225"/>
                  </a:lnTo>
                  <a:lnTo>
                    <a:pt x="103" y="214"/>
                  </a:lnTo>
                  <a:lnTo>
                    <a:pt x="100" y="201"/>
                  </a:lnTo>
                  <a:lnTo>
                    <a:pt x="96" y="190"/>
                  </a:lnTo>
                  <a:lnTo>
                    <a:pt x="92" y="176"/>
                  </a:lnTo>
                  <a:lnTo>
                    <a:pt x="88" y="161"/>
                  </a:lnTo>
                  <a:lnTo>
                    <a:pt x="82" y="144"/>
                  </a:lnTo>
                  <a:lnTo>
                    <a:pt x="75" y="129"/>
                  </a:lnTo>
                  <a:lnTo>
                    <a:pt x="67" y="116"/>
                  </a:lnTo>
                  <a:lnTo>
                    <a:pt x="58" y="102"/>
                  </a:lnTo>
                  <a:lnTo>
                    <a:pt x="49" y="91"/>
                  </a:lnTo>
                  <a:lnTo>
                    <a:pt x="37" y="78"/>
                  </a:lnTo>
                  <a:lnTo>
                    <a:pt x="25" y="67"/>
                  </a:lnTo>
                  <a:lnTo>
                    <a:pt x="12" y="56"/>
                  </a:lnTo>
                  <a:lnTo>
                    <a:pt x="8" y="48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1" y="27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4" y="3"/>
                  </a:lnTo>
                  <a:lnTo>
                    <a:pt x="15" y="0"/>
                  </a:lnTo>
                  <a:lnTo>
                    <a:pt x="28" y="0"/>
                  </a:lnTo>
                  <a:lnTo>
                    <a:pt x="39" y="2"/>
                  </a:lnTo>
                  <a:lnTo>
                    <a:pt x="51" y="3"/>
                  </a:lnTo>
                  <a:lnTo>
                    <a:pt x="63" y="7"/>
                  </a:lnTo>
                  <a:lnTo>
                    <a:pt x="72" y="13"/>
                  </a:lnTo>
                  <a:lnTo>
                    <a:pt x="82" y="18"/>
                  </a:lnTo>
                  <a:lnTo>
                    <a:pt x="89" y="25"/>
                  </a:lnTo>
                  <a:close/>
                </a:path>
              </a:pathLst>
            </a:custGeom>
            <a:solidFill>
              <a:srgbClr val="FFD1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" name="Freeform 192"/>
            <p:cNvSpPr>
              <a:spLocks/>
            </p:cNvSpPr>
            <p:nvPr/>
          </p:nvSpPr>
          <p:spPr bwMode="auto">
            <a:xfrm>
              <a:off x="4087" y="1531"/>
              <a:ext cx="132" cy="150"/>
            </a:xfrm>
            <a:custGeom>
              <a:avLst/>
              <a:gdLst/>
              <a:ahLst/>
              <a:cxnLst>
                <a:cxn ang="0">
                  <a:pos x="90" y="28"/>
                </a:cxn>
                <a:cxn ang="0">
                  <a:pos x="103" y="37"/>
                </a:cxn>
                <a:cxn ang="0">
                  <a:pos x="118" y="48"/>
                </a:cxn>
                <a:cxn ang="0">
                  <a:pos x="134" y="60"/>
                </a:cxn>
                <a:cxn ang="0">
                  <a:pos x="157" y="79"/>
                </a:cxn>
                <a:cxn ang="0">
                  <a:pos x="188" y="102"/>
                </a:cxn>
                <a:cxn ang="0">
                  <a:pos x="217" y="132"/>
                </a:cxn>
                <a:cxn ang="0">
                  <a:pos x="245" y="171"/>
                </a:cxn>
                <a:cxn ang="0">
                  <a:pos x="259" y="202"/>
                </a:cxn>
                <a:cxn ang="0">
                  <a:pos x="261" y="214"/>
                </a:cxn>
                <a:cxn ang="0">
                  <a:pos x="257" y="264"/>
                </a:cxn>
                <a:cxn ang="0">
                  <a:pos x="217" y="298"/>
                </a:cxn>
                <a:cxn ang="0">
                  <a:pos x="167" y="294"/>
                </a:cxn>
                <a:cxn ang="0">
                  <a:pos x="123" y="264"/>
                </a:cxn>
                <a:cxn ang="0">
                  <a:pos x="106" y="234"/>
                </a:cxn>
                <a:cxn ang="0">
                  <a:pos x="100" y="213"/>
                </a:cxn>
                <a:cxn ang="0">
                  <a:pos x="93" y="192"/>
                </a:cxn>
                <a:cxn ang="0">
                  <a:pos x="86" y="167"/>
                </a:cxn>
                <a:cxn ang="0">
                  <a:pos x="77" y="137"/>
                </a:cxn>
                <a:cxn ang="0">
                  <a:pos x="63" y="109"/>
                </a:cxn>
                <a:cxn ang="0">
                  <a:pos x="44" y="86"/>
                </a:cxn>
                <a:cxn ang="0">
                  <a:pos x="23" y="63"/>
                </a:cxn>
                <a:cxn ang="0">
                  <a:pos x="7" y="45"/>
                </a:cxn>
                <a:cxn ang="0">
                  <a:pos x="3" y="31"/>
                </a:cxn>
                <a:cxn ang="0">
                  <a:pos x="0" y="20"/>
                </a:cxn>
                <a:cxn ang="0">
                  <a:pos x="1" y="12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15" y="0"/>
                </a:cxn>
                <a:cxn ang="0">
                  <a:pos x="37" y="2"/>
                </a:cxn>
                <a:cxn ang="0">
                  <a:pos x="58" y="7"/>
                </a:cxn>
                <a:cxn ang="0">
                  <a:pos x="78" y="19"/>
                </a:cxn>
              </a:cxnLst>
              <a:rect l="0" t="0" r="r" b="b"/>
              <a:pathLst>
                <a:path w="265" h="299">
                  <a:moveTo>
                    <a:pt x="85" y="24"/>
                  </a:moveTo>
                  <a:lnTo>
                    <a:pt x="90" y="28"/>
                  </a:lnTo>
                  <a:lnTo>
                    <a:pt x="96" y="33"/>
                  </a:lnTo>
                  <a:lnTo>
                    <a:pt x="103" y="37"/>
                  </a:lnTo>
                  <a:lnTo>
                    <a:pt x="110" y="42"/>
                  </a:lnTo>
                  <a:lnTo>
                    <a:pt x="118" y="48"/>
                  </a:lnTo>
                  <a:lnTo>
                    <a:pt x="125" y="55"/>
                  </a:lnTo>
                  <a:lnTo>
                    <a:pt x="134" y="60"/>
                  </a:lnTo>
                  <a:lnTo>
                    <a:pt x="142" y="67"/>
                  </a:lnTo>
                  <a:lnTo>
                    <a:pt x="157" y="79"/>
                  </a:lnTo>
                  <a:lnTo>
                    <a:pt x="174" y="91"/>
                  </a:lnTo>
                  <a:lnTo>
                    <a:pt x="188" y="102"/>
                  </a:lnTo>
                  <a:lnTo>
                    <a:pt x="204" y="116"/>
                  </a:lnTo>
                  <a:lnTo>
                    <a:pt x="217" y="132"/>
                  </a:lnTo>
                  <a:lnTo>
                    <a:pt x="231" y="148"/>
                  </a:lnTo>
                  <a:lnTo>
                    <a:pt x="245" y="171"/>
                  </a:lnTo>
                  <a:lnTo>
                    <a:pt x="259" y="196"/>
                  </a:lnTo>
                  <a:lnTo>
                    <a:pt x="259" y="202"/>
                  </a:lnTo>
                  <a:lnTo>
                    <a:pt x="259" y="206"/>
                  </a:lnTo>
                  <a:lnTo>
                    <a:pt x="261" y="214"/>
                  </a:lnTo>
                  <a:lnTo>
                    <a:pt x="265" y="229"/>
                  </a:lnTo>
                  <a:lnTo>
                    <a:pt x="257" y="264"/>
                  </a:lnTo>
                  <a:lnTo>
                    <a:pt x="240" y="287"/>
                  </a:lnTo>
                  <a:lnTo>
                    <a:pt x="217" y="298"/>
                  </a:lnTo>
                  <a:lnTo>
                    <a:pt x="192" y="299"/>
                  </a:lnTo>
                  <a:lnTo>
                    <a:pt x="167" y="294"/>
                  </a:lnTo>
                  <a:lnTo>
                    <a:pt x="142" y="281"/>
                  </a:lnTo>
                  <a:lnTo>
                    <a:pt x="123" y="264"/>
                  </a:lnTo>
                  <a:lnTo>
                    <a:pt x="110" y="245"/>
                  </a:lnTo>
                  <a:lnTo>
                    <a:pt x="106" y="234"/>
                  </a:lnTo>
                  <a:lnTo>
                    <a:pt x="103" y="223"/>
                  </a:lnTo>
                  <a:lnTo>
                    <a:pt x="100" y="213"/>
                  </a:lnTo>
                  <a:lnTo>
                    <a:pt x="96" y="202"/>
                  </a:lnTo>
                  <a:lnTo>
                    <a:pt x="93" y="192"/>
                  </a:lnTo>
                  <a:lnTo>
                    <a:pt x="90" y="179"/>
                  </a:lnTo>
                  <a:lnTo>
                    <a:pt x="86" y="167"/>
                  </a:lnTo>
                  <a:lnTo>
                    <a:pt x="82" y="153"/>
                  </a:lnTo>
                  <a:lnTo>
                    <a:pt x="77" y="137"/>
                  </a:lnTo>
                  <a:lnTo>
                    <a:pt x="71" y="122"/>
                  </a:lnTo>
                  <a:lnTo>
                    <a:pt x="63" y="109"/>
                  </a:lnTo>
                  <a:lnTo>
                    <a:pt x="54" y="97"/>
                  </a:lnTo>
                  <a:lnTo>
                    <a:pt x="44" y="86"/>
                  </a:lnTo>
                  <a:lnTo>
                    <a:pt x="35" y="74"/>
                  </a:lnTo>
                  <a:lnTo>
                    <a:pt x="23" y="63"/>
                  </a:lnTo>
                  <a:lnTo>
                    <a:pt x="11" y="52"/>
                  </a:lnTo>
                  <a:lnTo>
                    <a:pt x="7" y="45"/>
                  </a:lnTo>
                  <a:lnTo>
                    <a:pt x="4" y="38"/>
                  </a:lnTo>
                  <a:lnTo>
                    <a:pt x="3" y="31"/>
                  </a:lnTo>
                  <a:lnTo>
                    <a:pt x="1" y="26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4" y="3"/>
                  </a:lnTo>
                  <a:lnTo>
                    <a:pt x="15" y="0"/>
                  </a:lnTo>
                  <a:lnTo>
                    <a:pt x="26" y="0"/>
                  </a:lnTo>
                  <a:lnTo>
                    <a:pt x="37" y="2"/>
                  </a:lnTo>
                  <a:lnTo>
                    <a:pt x="49" y="3"/>
                  </a:lnTo>
                  <a:lnTo>
                    <a:pt x="58" y="7"/>
                  </a:lnTo>
                  <a:lnTo>
                    <a:pt x="68" y="13"/>
                  </a:lnTo>
                  <a:lnTo>
                    <a:pt x="78" y="19"/>
                  </a:lnTo>
                  <a:lnTo>
                    <a:pt x="85" y="24"/>
                  </a:lnTo>
                  <a:close/>
                </a:path>
              </a:pathLst>
            </a:custGeom>
            <a:solidFill>
              <a:srgbClr val="FFD9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4" name="Freeform 193"/>
            <p:cNvSpPr>
              <a:spLocks/>
            </p:cNvSpPr>
            <p:nvPr/>
          </p:nvSpPr>
          <p:spPr bwMode="auto">
            <a:xfrm>
              <a:off x="4094" y="1537"/>
              <a:ext cx="125" cy="140"/>
            </a:xfrm>
            <a:custGeom>
              <a:avLst/>
              <a:gdLst/>
              <a:ahLst/>
              <a:cxnLst>
                <a:cxn ang="0">
                  <a:pos x="85" y="25"/>
                </a:cxn>
                <a:cxn ang="0">
                  <a:pos x="96" y="33"/>
                </a:cxn>
                <a:cxn ang="0">
                  <a:pos x="110" y="44"/>
                </a:cxn>
                <a:cxn ang="0">
                  <a:pos x="125" y="57"/>
                </a:cxn>
                <a:cxn ang="0">
                  <a:pos x="149" y="74"/>
                </a:cxn>
                <a:cxn ang="0">
                  <a:pos x="177" y="95"/>
                </a:cxn>
                <a:cxn ang="0">
                  <a:pos x="205" y="121"/>
                </a:cxn>
                <a:cxn ang="0">
                  <a:pos x="231" y="157"/>
                </a:cxn>
                <a:cxn ang="0">
                  <a:pos x="244" y="187"/>
                </a:cxn>
                <a:cxn ang="0">
                  <a:pos x="245" y="199"/>
                </a:cxn>
                <a:cxn ang="0">
                  <a:pos x="241" y="247"/>
                </a:cxn>
                <a:cxn ang="0">
                  <a:pos x="205" y="279"/>
                </a:cxn>
                <a:cxn ang="0">
                  <a:pos x="156" y="276"/>
                </a:cxn>
                <a:cxn ang="0">
                  <a:pos x="116" y="248"/>
                </a:cxn>
                <a:cxn ang="0">
                  <a:pos x="100" y="219"/>
                </a:cxn>
                <a:cxn ang="0">
                  <a:pos x="95" y="199"/>
                </a:cxn>
                <a:cxn ang="0">
                  <a:pos x="88" y="178"/>
                </a:cxn>
                <a:cxn ang="0">
                  <a:pos x="82" y="156"/>
                </a:cxn>
                <a:cxn ang="0">
                  <a:pos x="72" y="128"/>
                </a:cxn>
                <a:cxn ang="0">
                  <a:pos x="60" y="102"/>
                </a:cxn>
                <a:cxn ang="0">
                  <a:pos x="43" y="79"/>
                </a:cxn>
                <a:cxn ang="0">
                  <a:pos x="22" y="58"/>
                </a:cxn>
                <a:cxn ang="0">
                  <a:pos x="7" y="41"/>
                </a:cxn>
                <a:cxn ang="0">
                  <a:pos x="3" y="29"/>
                </a:cxn>
                <a:cxn ang="0">
                  <a:pos x="0" y="18"/>
                </a:cxn>
                <a:cxn ang="0">
                  <a:pos x="1" y="9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14" y="0"/>
                </a:cxn>
                <a:cxn ang="0">
                  <a:pos x="36" y="1"/>
                </a:cxn>
                <a:cxn ang="0">
                  <a:pos x="56" y="7"/>
                </a:cxn>
                <a:cxn ang="0">
                  <a:pos x="72" y="16"/>
                </a:cxn>
              </a:cxnLst>
              <a:rect l="0" t="0" r="r" b="b"/>
              <a:pathLst>
                <a:path w="250" h="280">
                  <a:moveTo>
                    <a:pt x="79" y="22"/>
                  </a:moveTo>
                  <a:lnTo>
                    <a:pt x="85" y="25"/>
                  </a:lnTo>
                  <a:lnTo>
                    <a:pt x="90" y="29"/>
                  </a:lnTo>
                  <a:lnTo>
                    <a:pt x="96" y="33"/>
                  </a:lnTo>
                  <a:lnTo>
                    <a:pt x="103" y="39"/>
                  </a:lnTo>
                  <a:lnTo>
                    <a:pt x="110" y="44"/>
                  </a:lnTo>
                  <a:lnTo>
                    <a:pt x="118" y="51"/>
                  </a:lnTo>
                  <a:lnTo>
                    <a:pt x="125" y="57"/>
                  </a:lnTo>
                  <a:lnTo>
                    <a:pt x="134" y="62"/>
                  </a:lnTo>
                  <a:lnTo>
                    <a:pt x="149" y="74"/>
                  </a:lnTo>
                  <a:lnTo>
                    <a:pt x="163" y="83"/>
                  </a:lnTo>
                  <a:lnTo>
                    <a:pt x="177" y="95"/>
                  </a:lnTo>
                  <a:lnTo>
                    <a:pt x="191" y="107"/>
                  </a:lnTo>
                  <a:lnTo>
                    <a:pt x="205" y="121"/>
                  </a:lnTo>
                  <a:lnTo>
                    <a:pt x="217" y="138"/>
                  </a:lnTo>
                  <a:lnTo>
                    <a:pt x="231" y="157"/>
                  </a:lnTo>
                  <a:lnTo>
                    <a:pt x="244" y="181"/>
                  </a:lnTo>
                  <a:lnTo>
                    <a:pt x="244" y="187"/>
                  </a:lnTo>
                  <a:lnTo>
                    <a:pt x="244" y="192"/>
                  </a:lnTo>
                  <a:lnTo>
                    <a:pt x="245" y="199"/>
                  </a:lnTo>
                  <a:lnTo>
                    <a:pt x="250" y="213"/>
                  </a:lnTo>
                  <a:lnTo>
                    <a:pt x="241" y="247"/>
                  </a:lnTo>
                  <a:lnTo>
                    <a:pt x="226" y="268"/>
                  </a:lnTo>
                  <a:lnTo>
                    <a:pt x="205" y="279"/>
                  </a:lnTo>
                  <a:lnTo>
                    <a:pt x="181" y="280"/>
                  </a:lnTo>
                  <a:lnTo>
                    <a:pt x="156" y="276"/>
                  </a:lnTo>
                  <a:lnTo>
                    <a:pt x="134" y="264"/>
                  </a:lnTo>
                  <a:lnTo>
                    <a:pt x="116" y="248"/>
                  </a:lnTo>
                  <a:lnTo>
                    <a:pt x="104" y="230"/>
                  </a:lnTo>
                  <a:lnTo>
                    <a:pt x="100" y="219"/>
                  </a:lnTo>
                  <a:lnTo>
                    <a:pt x="97" y="209"/>
                  </a:lnTo>
                  <a:lnTo>
                    <a:pt x="95" y="199"/>
                  </a:lnTo>
                  <a:lnTo>
                    <a:pt x="92" y="188"/>
                  </a:lnTo>
                  <a:lnTo>
                    <a:pt x="88" y="178"/>
                  </a:lnTo>
                  <a:lnTo>
                    <a:pt x="85" y="167"/>
                  </a:lnTo>
                  <a:lnTo>
                    <a:pt x="82" y="156"/>
                  </a:lnTo>
                  <a:lnTo>
                    <a:pt x="78" y="142"/>
                  </a:lnTo>
                  <a:lnTo>
                    <a:pt x="72" y="128"/>
                  </a:lnTo>
                  <a:lnTo>
                    <a:pt x="67" y="114"/>
                  </a:lnTo>
                  <a:lnTo>
                    <a:pt x="60" y="102"/>
                  </a:lnTo>
                  <a:lnTo>
                    <a:pt x="51" y="90"/>
                  </a:lnTo>
                  <a:lnTo>
                    <a:pt x="43" y="79"/>
                  </a:lnTo>
                  <a:lnTo>
                    <a:pt x="33" y="69"/>
                  </a:lnTo>
                  <a:lnTo>
                    <a:pt x="22" y="58"/>
                  </a:lnTo>
                  <a:lnTo>
                    <a:pt x="11" y="48"/>
                  </a:lnTo>
                  <a:lnTo>
                    <a:pt x="7" y="41"/>
                  </a:lnTo>
                  <a:lnTo>
                    <a:pt x="4" y="34"/>
                  </a:lnTo>
                  <a:lnTo>
                    <a:pt x="3" y="29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4" y="2"/>
                  </a:lnTo>
                  <a:lnTo>
                    <a:pt x="14" y="0"/>
                  </a:lnTo>
                  <a:lnTo>
                    <a:pt x="25" y="0"/>
                  </a:lnTo>
                  <a:lnTo>
                    <a:pt x="36" y="1"/>
                  </a:lnTo>
                  <a:lnTo>
                    <a:pt x="46" y="4"/>
                  </a:lnTo>
                  <a:lnTo>
                    <a:pt x="56" y="7"/>
                  </a:lnTo>
                  <a:lnTo>
                    <a:pt x="65" y="11"/>
                  </a:lnTo>
                  <a:lnTo>
                    <a:pt x="72" y="16"/>
                  </a:lnTo>
                  <a:lnTo>
                    <a:pt x="79" y="22"/>
                  </a:lnTo>
                  <a:close/>
                </a:path>
              </a:pathLst>
            </a:custGeom>
            <a:solidFill>
              <a:srgbClr val="FFE3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5" name="Freeform 194"/>
            <p:cNvSpPr>
              <a:spLocks/>
            </p:cNvSpPr>
            <p:nvPr/>
          </p:nvSpPr>
          <p:spPr bwMode="auto">
            <a:xfrm>
              <a:off x="4102" y="1542"/>
              <a:ext cx="115" cy="132"/>
            </a:xfrm>
            <a:custGeom>
              <a:avLst/>
              <a:gdLst/>
              <a:ahLst/>
              <a:cxnLst>
                <a:cxn ang="0">
                  <a:pos x="78" y="25"/>
                </a:cxn>
                <a:cxn ang="0">
                  <a:pos x="89" y="32"/>
                </a:cxn>
                <a:cxn ang="0">
                  <a:pos x="102" y="42"/>
                </a:cxn>
                <a:cxn ang="0">
                  <a:pos x="116" y="53"/>
                </a:cxn>
                <a:cxn ang="0">
                  <a:pos x="138" y="68"/>
                </a:cxn>
                <a:cxn ang="0">
                  <a:pos x="165" y="89"/>
                </a:cxn>
                <a:cxn ang="0">
                  <a:pos x="190" y="114"/>
                </a:cxn>
                <a:cxn ang="0">
                  <a:pos x="215" y="148"/>
                </a:cxn>
                <a:cxn ang="0">
                  <a:pos x="228" y="176"/>
                </a:cxn>
                <a:cxn ang="0">
                  <a:pos x="228" y="186"/>
                </a:cxn>
                <a:cxn ang="0">
                  <a:pos x="223" y="230"/>
                </a:cxn>
                <a:cxn ang="0">
                  <a:pos x="188" y="261"/>
                </a:cxn>
                <a:cxn ang="0">
                  <a:pos x="144" y="258"/>
                </a:cxn>
                <a:cxn ang="0">
                  <a:pos x="106" y="232"/>
                </a:cxn>
                <a:cxn ang="0">
                  <a:pos x="94" y="204"/>
                </a:cxn>
                <a:cxn ang="0">
                  <a:pos x="88" y="186"/>
                </a:cxn>
                <a:cxn ang="0">
                  <a:pos x="81" y="166"/>
                </a:cxn>
                <a:cxn ang="0">
                  <a:pos x="75" y="145"/>
                </a:cxn>
                <a:cxn ang="0">
                  <a:pos x="67" y="118"/>
                </a:cxn>
                <a:cxn ang="0">
                  <a:pos x="55" y="96"/>
                </a:cxn>
                <a:cxn ang="0">
                  <a:pos x="39" y="75"/>
                </a:cxn>
                <a:cxn ang="0">
                  <a:pos x="20" y="57"/>
                </a:cxn>
                <a:cxn ang="0">
                  <a:pos x="7" y="40"/>
                </a:cxn>
                <a:cxn ang="0">
                  <a:pos x="1" y="28"/>
                </a:cxn>
                <a:cxn ang="0">
                  <a:pos x="0" y="18"/>
                </a:cxn>
                <a:cxn ang="0">
                  <a:pos x="0" y="1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3" y="0"/>
                </a:cxn>
                <a:cxn ang="0">
                  <a:pos x="32" y="1"/>
                </a:cxn>
                <a:cxn ang="0">
                  <a:pos x="52" y="7"/>
                </a:cxn>
                <a:cxn ang="0">
                  <a:pos x="67" y="16"/>
                </a:cxn>
              </a:cxnLst>
              <a:rect l="0" t="0" r="r" b="b"/>
              <a:pathLst>
                <a:path w="230" h="262">
                  <a:moveTo>
                    <a:pt x="73" y="22"/>
                  </a:moveTo>
                  <a:lnTo>
                    <a:pt x="78" y="25"/>
                  </a:lnTo>
                  <a:lnTo>
                    <a:pt x="82" y="28"/>
                  </a:lnTo>
                  <a:lnTo>
                    <a:pt x="89" y="32"/>
                  </a:lnTo>
                  <a:lnTo>
                    <a:pt x="95" y="37"/>
                  </a:lnTo>
                  <a:lnTo>
                    <a:pt x="102" y="42"/>
                  </a:lnTo>
                  <a:lnTo>
                    <a:pt x="109" y="47"/>
                  </a:lnTo>
                  <a:lnTo>
                    <a:pt x="116" y="53"/>
                  </a:lnTo>
                  <a:lnTo>
                    <a:pt x="124" y="58"/>
                  </a:lnTo>
                  <a:lnTo>
                    <a:pt x="138" y="68"/>
                  </a:lnTo>
                  <a:lnTo>
                    <a:pt x="151" y="79"/>
                  </a:lnTo>
                  <a:lnTo>
                    <a:pt x="165" y="89"/>
                  </a:lnTo>
                  <a:lnTo>
                    <a:pt x="177" y="102"/>
                  </a:lnTo>
                  <a:lnTo>
                    <a:pt x="190" y="114"/>
                  </a:lnTo>
                  <a:lnTo>
                    <a:pt x="202" y="130"/>
                  </a:lnTo>
                  <a:lnTo>
                    <a:pt x="215" y="148"/>
                  </a:lnTo>
                  <a:lnTo>
                    <a:pt x="228" y="170"/>
                  </a:lnTo>
                  <a:lnTo>
                    <a:pt x="228" y="176"/>
                  </a:lnTo>
                  <a:lnTo>
                    <a:pt x="228" y="180"/>
                  </a:lnTo>
                  <a:lnTo>
                    <a:pt x="228" y="186"/>
                  </a:lnTo>
                  <a:lnTo>
                    <a:pt x="230" y="198"/>
                  </a:lnTo>
                  <a:lnTo>
                    <a:pt x="223" y="230"/>
                  </a:lnTo>
                  <a:lnTo>
                    <a:pt x="208" y="250"/>
                  </a:lnTo>
                  <a:lnTo>
                    <a:pt x="188" y="261"/>
                  </a:lnTo>
                  <a:lnTo>
                    <a:pt x="166" y="262"/>
                  </a:lnTo>
                  <a:lnTo>
                    <a:pt x="144" y="258"/>
                  </a:lnTo>
                  <a:lnTo>
                    <a:pt x="123" y="247"/>
                  </a:lnTo>
                  <a:lnTo>
                    <a:pt x="106" y="232"/>
                  </a:lnTo>
                  <a:lnTo>
                    <a:pt x="96" y="215"/>
                  </a:lnTo>
                  <a:lnTo>
                    <a:pt x="94" y="204"/>
                  </a:lnTo>
                  <a:lnTo>
                    <a:pt x="91" y="194"/>
                  </a:lnTo>
                  <a:lnTo>
                    <a:pt x="88" y="186"/>
                  </a:lnTo>
                  <a:lnTo>
                    <a:pt x="84" y="176"/>
                  </a:lnTo>
                  <a:lnTo>
                    <a:pt x="81" y="166"/>
                  </a:lnTo>
                  <a:lnTo>
                    <a:pt x="78" y="156"/>
                  </a:lnTo>
                  <a:lnTo>
                    <a:pt x="75" y="145"/>
                  </a:lnTo>
                  <a:lnTo>
                    <a:pt x="71" y="132"/>
                  </a:lnTo>
                  <a:lnTo>
                    <a:pt x="67" y="118"/>
                  </a:lnTo>
                  <a:lnTo>
                    <a:pt x="61" y="107"/>
                  </a:lnTo>
                  <a:lnTo>
                    <a:pt x="55" y="96"/>
                  </a:lnTo>
                  <a:lnTo>
                    <a:pt x="48" y="85"/>
                  </a:lnTo>
                  <a:lnTo>
                    <a:pt x="39" y="75"/>
                  </a:lnTo>
                  <a:lnTo>
                    <a:pt x="29" y="65"/>
                  </a:lnTo>
                  <a:lnTo>
                    <a:pt x="20" y="57"/>
                  </a:lnTo>
                  <a:lnTo>
                    <a:pt x="10" y="47"/>
                  </a:lnTo>
                  <a:lnTo>
                    <a:pt x="7" y="40"/>
                  </a:lnTo>
                  <a:lnTo>
                    <a:pt x="4" y="33"/>
                  </a:lnTo>
                  <a:lnTo>
                    <a:pt x="1" y="28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13" y="0"/>
                  </a:lnTo>
                  <a:lnTo>
                    <a:pt x="22" y="0"/>
                  </a:lnTo>
                  <a:lnTo>
                    <a:pt x="32" y="1"/>
                  </a:lnTo>
                  <a:lnTo>
                    <a:pt x="42" y="3"/>
                  </a:lnTo>
                  <a:lnTo>
                    <a:pt x="52" y="7"/>
                  </a:lnTo>
                  <a:lnTo>
                    <a:pt x="60" y="11"/>
                  </a:lnTo>
                  <a:lnTo>
                    <a:pt x="67" y="16"/>
                  </a:lnTo>
                  <a:lnTo>
                    <a:pt x="73" y="22"/>
                  </a:lnTo>
                  <a:close/>
                </a:path>
              </a:pathLst>
            </a:custGeom>
            <a:solidFill>
              <a:srgbClr val="FFEDD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6" name="Freeform 195"/>
            <p:cNvSpPr>
              <a:spLocks/>
            </p:cNvSpPr>
            <p:nvPr/>
          </p:nvSpPr>
          <p:spPr bwMode="auto">
            <a:xfrm>
              <a:off x="4109" y="1548"/>
              <a:ext cx="107" cy="121"/>
            </a:xfrm>
            <a:custGeom>
              <a:avLst/>
              <a:gdLst/>
              <a:ahLst/>
              <a:cxnLst>
                <a:cxn ang="0">
                  <a:pos x="67" y="19"/>
                </a:cxn>
                <a:cxn ang="0">
                  <a:pos x="71" y="22"/>
                </a:cxn>
                <a:cxn ang="0">
                  <a:pos x="77" y="26"/>
                </a:cxn>
                <a:cxn ang="0">
                  <a:pos x="82" y="29"/>
                </a:cxn>
                <a:cxn ang="0">
                  <a:pos x="88" y="35"/>
                </a:cxn>
                <a:cxn ang="0">
                  <a:pos x="95" y="39"/>
                </a:cxn>
                <a:cxn ang="0">
                  <a:pos x="102" y="45"/>
                </a:cxn>
                <a:cxn ang="0">
                  <a:pos x="109" y="49"/>
                </a:cxn>
                <a:cxn ang="0">
                  <a:pos x="116" y="54"/>
                </a:cxn>
                <a:cxn ang="0">
                  <a:pos x="128" y="64"/>
                </a:cxn>
                <a:cxn ang="0">
                  <a:pos x="141" y="74"/>
                </a:cxn>
                <a:cxn ang="0">
                  <a:pos x="152" y="84"/>
                </a:cxn>
                <a:cxn ang="0">
                  <a:pos x="165" y="95"/>
                </a:cxn>
                <a:cxn ang="0">
                  <a:pos x="176" y="107"/>
                </a:cxn>
                <a:cxn ang="0">
                  <a:pos x="187" y="121"/>
                </a:cxn>
                <a:cxn ang="0">
                  <a:pos x="198" y="138"/>
                </a:cxn>
                <a:cxn ang="0">
                  <a:pos x="209" y="158"/>
                </a:cxn>
                <a:cxn ang="0">
                  <a:pos x="209" y="163"/>
                </a:cxn>
                <a:cxn ang="0">
                  <a:pos x="209" y="168"/>
                </a:cxn>
                <a:cxn ang="0">
                  <a:pos x="211" y="175"/>
                </a:cxn>
                <a:cxn ang="0">
                  <a:pos x="215" y="186"/>
                </a:cxn>
                <a:cxn ang="0">
                  <a:pos x="208" y="214"/>
                </a:cxn>
                <a:cxn ang="0">
                  <a:pos x="194" y="232"/>
                </a:cxn>
                <a:cxn ang="0">
                  <a:pos x="176" y="242"/>
                </a:cxn>
                <a:cxn ang="0">
                  <a:pos x="155" y="243"/>
                </a:cxn>
                <a:cxn ang="0">
                  <a:pos x="134" y="239"/>
                </a:cxn>
                <a:cxn ang="0">
                  <a:pos x="114" y="229"/>
                </a:cxn>
                <a:cxn ang="0">
                  <a:pos x="99" y="215"/>
                </a:cxn>
                <a:cxn ang="0">
                  <a:pos x="89" y="198"/>
                </a:cxn>
                <a:cxn ang="0">
                  <a:pos x="87" y="189"/>
                </a:cxn>
                <a:cxn ang="0">
                  <a:pos x="84" y="180"/>
                </a:cxn>
                <a:cxn ang="0">
                  <a:pos x="81" y="172"/>
                </a:cxn>
                <a:cxn ang="0">
                  <a:pos x="78" y="163"/>
                </a:cxn>
                <a:cxn ang="0">
                  <a:pos x="75" y="155"/>
                </a:cxn>
                <a:cxn ang="0">
                  <a:pos x="73" y="145"/>
                </a:cxn>
                <a:cxn ang="0">
                  <a:pos x="70" y="134"/>
                </a:cxn>
                <a:cxn ang="0">
                  <a:pos x="66" y="123"/>
                </a:cxn>
                <a:cxn ang="0">
                  <a:pos x="61" y="110"/>
                </a:cxn>
                <a:cxn ang="0">
                  <a:pos x="56" y="99"/>
                </a:cxn>
                <a:cxn ang="0">
                  <a:pos x="50" y="88"/>
                </a:cxn>
                <a:cxn ang="0">
                  <a:pos x="43" y="78"/>
                </a:cxn>
                <a:cxn ang="0">
                  <a:pos x="36" y="70"/>
                </a:cxn>
                <a:cxn ang="0">
                  <a:pos x="28" y="60"/>
                </a:cxn>
                <a:cxn ang="0">
                  <a:pos x="18" y="52"/>
                </a:cxn>
                <a:cxn ang="0">
                  <a:pos x="8" y="42"/>
                </a:cxn>
                <a:cxn ang="0">
                  <a:pos x="3" y="31"/>
                </a:cxn>
                <a:cxn ang="0">
                  <a:pos x="1" y="22"/>
                </a:cxn>
                <a:cxn ang="0">
                  <a:pos x="0" y="14"/>
                </a:cxn>
                <a:cxn ang="0">
                  <a:pos x="1" y="7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11" y="1"/>
                </a:cxn>
                <a:cxn ang="0">
                  <a:pos x="21" y="0"/>
                </a:cxn>
                <a:cxn ang="0">
                  <a:pos x="29" y="1"/>
                </a:cxn>
                <a:cxn ang="0">
                  <a:pos x="39" y="3"/>
                </a:cxn>
                <a:cxn ang="0">
                  <a:pos x="47" y="7"/>
                </a:cxn>
                <a:cxn ang="0">
                  <a:pos x="54" y="10"/>
                </a:cxn>
                <a:cxn ang="0">
                  <a:pos x="61" y="15"/>
                </a:cxn>
                <a:cxn ang="0">
                  <a:pos x="67" y="19"/>
                </a:cxn>
              </a:cxnLst>
              <a:rect l="0" t="0" r="r" b="b"/>
              <a:pathLst>
                <a:path w="215" h="243">
                  <a:moveTo>
                    <a:pt x="67" y="19"/>
                  </a:moveTo>
                  <a:lnTo>
                    <a:pt x="71" y="22"/>
                  </a:lnTo>
                  <a:lnTo>
                    <a:pt x="77" y="26"/>
                  </a:lnTo>
                  <a:lnTo>
                    <a:pt x="82" y="29"/>
                  </a:lnTo>
                  <a:lnTo>
                    <a:pt x="88" y="35"/>
                  </a:lnTo>
                  <a:lnTo>
                    <a:pt x="95" y="39"/>
                  </a:lnTo>
                  <a:lnTo>
                    <a:pt x="102" y="45"/>
                  </a:lnTo>
                  <a:lnTo>
                    <a:pt x="109" y="49"/>
                  </a:lnTo>
                  <a:lnTo>
                    <a:pt x="116" y="54"/>
                  </a:lnTo>
                  <a:lnTo>
                    <a:pt x="128" y="64"/>
                  </a:lnTo>
                  <a:lnTo>
                    <a:pt x="141" y="74"/>
                  </a:lnTo>
                  <a:lnTo>
                    <a:pt x="152" y="84"/>
                  </a:lnTo>
                  <a:lnTo>
                    <a:pt x="165" y="95"/>
                  </a:lnTo>
                  <a:lnTo>
                    <a:pt x="176" y="107"/>
                  </a:lnTo>
                  <a:lnTo>
                    <a:pt x="187" y="121"/>
                  </a:lnTo>
                  <a:lnTo>
                    <a:pt x="198" y="138"/>
                  </a:lnTo>
                  <a:lnTo>
                    <a:pt x="209" y="158"/>
                  </a:lnTo>
                  <a:lnTo>
                    <a:pt x="209" y="163"/>
                  </a:lnTo>
                  <a:lnTo>
                    <a:pt x="209" y="168"/>
                  </a:lnTo>
                  <a:lnTo>
                    <a:pt x="211" y="175"/>
                  </a:lnTo>
                  <a:lnTo>
                    <a:pt x="215" y="186"/>
                  </a:lnTo>
                  <a:lnTo>
                    <a:pt x="208" y="214"/>
                  </a:lnTo>
                  <a:lnTo>
                    <a:pt x="194" y="232"/>
                  </a:lnTo>
                  <a:lnTo>
                    <a:pt x="176" y="242"/>
                  </a:lnTo>
                  <a:lnTo>
                    <a:pt x="155" y="243"/>
                  </a:lnTo>
                  <a:lnTo>
                    <a:pt x="134" y="239"/>
                  </a:lnTo>
                  <a:lnTo>
                    <a:pt x="114" y="229"/>
                  </a:lnTo>
                  <a:lnTo>
                    <a:pt x="99" y="215"/>
                  </a:lnTo>
                  <a:lnTo>
                    <a:pt x="89" y="198"/>
                  </a:lnTo>
                  <a:lnTo>
                    <a:pt x="87" y="189"/>
                  </a:lnTo>
                  <a:lnTo>
                    <a:pt x="84" y="180"/>
                  </a:lnTo>
                  <a:lnTo>
                    <a:pt x="81" y="172"/>
                  </a:lnTo>
                  <a:lnTo>
                    <a:pt x="78" y="163"/>
                  </a:lnTo>
                  <a:lnTo>
                    <a:pt x="75" y="155"/>
                  </a:lnTo>
                  <a:lnTo>
                    <a:pt x="73" y="145"/>
                  </a:lnTo>
                  <a:lnTo>
                    <a:pt x="70" y="134"/>
                  </a:lnTo>
                  <a:lnTo>
                    <a:pt x="66" y="123"/>
                  </a:lnTo>
                  <a:lnTo>
                    <a:pt x="61" y="110"/>
                  </a:lnTo>
                  <a:lnTo>
                    <a:pt x="56" y="99"/>
                  </a:lnTo>
                  <a:lnTo>
                    <a:pt x="50" y="88"/>
                  </a:lnTo>
                  <a:lnTo>
                    <a:pt x="43" y="78"/>
                  </a:lnTo>
                  <a:lnTo>
                    <a:pt x="36" y="70"/>
                  </a:lnTo>
                  <a:lnTo>
                    <a:pt x="28" y="60"/>
                  </a:lnTo>
                  <a:lnTo>
                    <a:pt x="18" y="52"/>
                  </a:lnTo>
                  <a:lnTo>
                    <a:pt x="8" y="42"/>
                  </a:lnTo>
                  <a:lnTo>
                    <a:pt x="3" y="31"/>
                  </a:lnTo>
                  <a:lnTo>
                    <a:pt x="1" y="22"/>
                  </a:lnTo>
                  <a:lnTo>
                    <a:pt x="0" y="14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4"/>
                  </a:lnTo>
                  <a:lnTo>
                    <a:pt x="11" y="1"/>
                  </a:lnTo>
                  <a:lnTo>
                    <a:pt x="21" y="0"/>
                  </a:lnTo>
                  <a:lnTo>
                    <a:pt x="29" y="1"/>
                  </a:lnTo>
                  <a:lnTo>
                    <a:pt x="39" y="3"/>
                  </a:lnTo>
                  <a:lnTo>
                    <a:pt x="47" y="7"/>
                  </a:lnTo>
                  <a:lnTo>
                    <a:pt x="54" y="10"/>
                  </a:lnTo>
                  <a:lnTo>
                    <a:pt x="61" y="15"/>
                  </a:lnTo>
                  <a:lnTo>
                    <a:pt x="67" y="19"/>
                  </a:lnTo>
                  <a:close/>
                </a:path>
              </a:pathLst>
            </a:custGeom>
            <a:solidFill>
              <a:srgbClr val="FFF5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7" name="Freeform 196"/>
            <p:cNvSpPr>
              <a:spLocks/>
            </p:cNvSpPr>
            <p:nvPr/>
          </p:nvSpPr>
          <p:spPr bwMode="auto">
            <a:xfrm>
              <a:off x="4115" y="1553"/>
              <a:ext cx="100" cy="112"/>
            </a:xfrm>
            <a:custGeom>
              <a:avLst/>
              <a:gdLst/>
              <a:ahLst/>
              <a:cxnLst>
                <a:cxn ang="0">
                  <a:pos x="63" y="19"/>
                </a:cxn>
                <a:cxn ang="0">
                  <a:pos x="67" y="21"/>
                </a:cxn>
                <a:cxn ang="0">
                  <a:pos x="71" y="23"/>
                </a:cxn>
                <a:cxn ang="0">
                  <a:pos x="77" y="28"/>
                </a:cxn>
                <a:cxn ang="0">
                  <a:pos x="82" y="32"/>
                </a:cxn>
                <a:cxn ang="0">
                  <a:pos x="87" y="36"/>
                </a:cxn>
                <a:cxn ang="0">
                  <a:pos x="92" y="40"/>
                </a:cxn>
                <a:cxn ang="0">
                  <a:pos x="99" y="46"/>
                </a:cxn>
                <a:cxn ang="0">
                  <a:pos x="105" y="50"/>
                </a:cxn>
                <a:cxn ang="0">
                  <a:pos x="117" y="58"/>
                </a:cxn>
                <a:cxn ang="0">
                  <a:pos x="128" y="67"/>
                </a:cxn>
                <a:cxn ang="0">
                  <a:pos x="140" y="75"/>
                </a:cxn>
                <a:cxn ang="0">
                  <a:pos x="151" y="85"/>
                </a:cxn>
                <a:cxn ang="0">
                  <a:pos x="162" y="97"/>
                </a:cxn>
                <a:cxn ang="0">
                  <a:pos x="173" y="110"/>
                </a:cxn>
                <a:cxn ang="0">
                  <a:pos x="183" y="127"/>
                </a:cxn>
                <a:cxn ang="0">
                  <a:pos x="193" y="145"/>
                </a:cxn>
                <a:cxn ang="0">
                  <a:pos x="198" y="170"/>
                </a:cxn>
                <a:cxn ang="0">
                  <a:pos x="191" y="197"/>
                </a:cxn>
                <a:cxn ang="0">
                  <a:pos x="179" y="213"/>
                </a:cxn>
                <a:cxn ang="0">
                  <a:pos x="162" y="223"/>
                </a:cxn>
                <a:cxn ang="0">
                  <a:pos x="144" y="225"/>
                </a:cxn>
                <a:cxn ang="0">
                  <a:pos x="124" y="220"/>
                </a:cxn>
                <a:cxn ang="0">
                  <a:pos x="106" y="211"/>
                </a:cxn>
                <a:cxn ang="0">
                  <a:pos x="92" y="197"/>
                </a:cxn>
                <a:cxn ang="0">
                  <a:pos x="82" y="181"/>
                </a:cxn>
                <a:cxn ang="0">
                  <a:pos x="80" y="173"/>
                </a:cxn>
                <a:cxn ang="0">
                  <a:pos x="77" y="166"/>
                </a:cxn>
                <a:cxn ang="0">
                  <a:pos x="75" y="159"/>
                </a:cxn>
                <a:cxn ang="0">
                  <a:pos x="73" y="151"/>
                </a:cxn>
                <a:cxn ang="0">
                  <a:pos x="70" y="142"/>
                </a:cxn>
                <a:cxn ang="0">
                  <a:pos x="67" y="134"/>
                </a:cxn>
                <a:cxn ang="0">
                  <a:pos x="64" y="124"/>
                </a:cxn>
                <a:cxn ang="0">
                  <a:pos x="61" y="113"/>
                </a:cxn>
                <a:cxn ang="0">
                  <a:pos x="57" y="102"/>
                </a:cxn>
                <a:cxn ang="0">
                  <a:pos x="52" y="90"/>
                </a:cxn>
                <a:cxn ang="0">
                  <a:pos x="46" y="81"/>
                </a:cxn>
                <a:cxn ang="0">
                  <a:pos x="39" y="71"/>
                </a:cxn>
                <a:cxn ang="0">
                  <a:pos x="32" y="63"/>
                </a:cxn>
                <a:cxn ang="0">
                  <a:pos x="25" y="54"/>
                </a:cxn>
                <a:cxn ang="0">
                  <a:pos x="17" y="47"/>
                </a:cxn>
                <a:cxn ang="0">
                  <a:pos x="8" y="39"/>
                </a:cxn>
                <a:cxn ang="0">
                  <a:pos x="3" y="28"/>
                </a:cxn>
                <a:cxn ang="0">
                  <a:pos x="0" y="19"/>
                </a:cxn>
                <a:cxn ang="0">
                  <a:pos x="0" y="12"/>
                </a:cxn>
                <a:cxn ang="0">
                  <a:pos x="0" y="5"/>
                </a:cxn>
                <a:cxn ang="0">
                  <a:pos x="3" y="2"/>
                </a:cxn>
                <a:cxn ang="0">
                  <a:pos x="11" y="0"/>
                </a:cxn>
                <a:cxn ang="0">
                  <a:pos x="20" y="0"/>
                </a:cxn>
                <a:cxn ang="0">
                  <a:pos x="28" y="1"/>
                </a:cxn>
                <a:cxn ang="0">
                  <a:pos x="35" y="2"/>
                </a:cxn>
                <a:cxn ang="0">
                  <a:pos x="43" y="5"/>
                </a:cxn>
                <a:cxn ang="0">
                  <a:pos x="50" y="9"/>
                </a:cxn>
                <a:cxn ang="0">
                  <a:pos x="57" y="14"/>
                </a:cxn>
                <a:cxn ang="0">
                  <a:pos x="63" y="19"/>
                </a:cxn>
              </a:cxnLst>
              <a:rect l="0" t="0" r="r" b="b"/>
              <a:pathLst>
                <a:path w="198" h="225">
                  <a:moveTo>
                    <a:pt x="63" y="19"/>
                  </a:moveTo>
                  <a:lnTo>
                    <a:pt x="67" y="21"/>
                  </a:lnTo>
                  <a:lnTo>
                    <a:pt x="71" y="23"/>
                  </a:lnTo>
                  <a:lnTo>
                    <a:pt x="77" y="28"/>
                  </a:lnTo>
                  <a:lnTo>
                    <a:pt x="82" y="32"/>
                  </a:lnTo>
                  <a:lnTo>
                    <a:pt x="87" y="36"/>
                  </a:lnTo>
                  <a:lnTo>
                    <a:pt x="92" y="40"/>
                  </a:lnTo>
                  <a:lnTo>
                    <a:pt x="99" y="46"/>
                  </a:lnTo>
                  <a:lnTo>
                    <a:pt x="105" y="50"/>
                  </a:lnTo>
                  <a:lnTo>
                    <a:pt x="117" y="58"/>
                  </a:lnTo>
                  <a:lnTo>
                    <a:pt x="128" y="67"/>
                  </a:lnTo>
                  <a:lnTo>
                    <a:pt x="140" y="75"/>
                  </a:lnTo>
                  <a:lnTo>
                    <a:pt x="151" y="85"/>
                  </a:lnTo>
                  <a:lnTo>
                    <a:pt x="162" y="97"/>
                  </a:lnTo>
                  <a:lnTo>
                    <a:pt x="173" y="110"/>
                  </a:lnTo>
                  <a:lnTo>
                    <a:pt x="183" y="127"/>
                  </a:lnTo>
                  <a:lnTo>
                    <a:pt x="193" y="145"/>
                  </a:lnTo>
                  <a:lnTo>
                    <a:pt x="198" y="170"/>
                  </a:lnTo>
                  <a:lnTo>
                    <a:pt x="191" y="197"/>
                  </a:lnTo>
                  <a:lnTo>
                    <a:pt x="179" y="213"/>
                  </a:lnTo>
                  <a:lnTo>
                    <a:pt x="162" y="223"/>
                  </a:lnTo>
                  <a:lnTo>
                    <a:pt x="144" y="225"/>
                  </a:lnTo>
                  <a:lnTo>
                    <a:pt x="124" y="220"/>
                  </a:lnTo>
                  <a:lnTo>
                    <a:pt x="106" y="211"/>
                  </a:lnTo>
                  <a:lnTo>
                    <a:pt x="92" y="197"/>
                  </a:lnTo>
                  <a:lnTo>
                    <a:pt x="82" y="181"/>
                  </a:lnTo>
                  <a:lnTo>
                    <a:pt x="80" y="173"/>
                  </a:lnTo>
                  <a:lnTo>
                    <a:pt x="77" y="166"/>
                  </a:lnTo>
                  <a:lnTo>
                    <a:pt x="75" y="159"/>
                  </a:lnTo>
                  <a:lnTo>
                    <a:pt x="73" y="151"/>
                  </a:lnTo>
                  <a:lnTo>
                    <a:pt x="70" y="142"/>
                  </a:lnTo>
                  <a:lnTo>
                    <a:pt x="67" y="134"/>
                  </a:lnTo>
                  <a:lnTo>
                    <a:pt x="64" y="124"/>
                  </a:lnTo>
                  <a:lnTo>
                    <a:pt x="61" y="113"/>
                  </a:lnTo>
                  <a:lnTo>
                    <a:pt x="57" y="102"/>
                  </a:lnTo>
                  <a:lnTo>
                    <a:pt x="52" y="90"/>
                  </a:lnTo>
                  <a:lnTo>
                    <a:pt x="46" y="81"/>
                  </a:lnTo>
                  <a:lnTo>
                    <a:pt x="39" y="71"/>
                  </a:lnTo>
                  <a:lnTo>
                    <a:pt x="32" y="63"/>
                  </a:lnTo>
                  <a:lnTo>
                    <a:pt x="25" y="54"/>
                  </a:lnTo>
                  <a:lnTo>
                    <a:pt x="17" y="47"/>
                  </a:lnTo>
                  <a:lnTo>
                    <a:pt x="8" y="39"/>
                  </a:lnTo>
                  <a:lnTo>
                    <a:pt x="3" y="28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0" y="5"/>
                  </a:lnTo>
                  <a:lnTo>
                    <a:pt x="3" y="2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5" y="2"/>
                  </a:lnTo>
                  <a:lnTo>
                    <a:pt x="43" y="5"/>
                  </a:lnTo>
                  <a:lnTo>
                    <a:pt x="50" y="9"/>
                  </a:lnTo>
                  <a:lnTo>
                    <a:pt x="57" y="14"/>
                  </a:lnTo>
                  <a:lnTo>
                    <a:pt x="63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8" name="Freeform 197"/>
            <p:cNvSpPr>
              <a:spLocks/>
            </p:cNvSpPr>
            <p:nvPr/>
          </p:nvSpPr>
          <p:spPr bwMode="auto">
            <a:xfrm>
              <a:off x="3757" y="1495"/>
              <a:ext cx="165" cy="135"/>
            </a:xfrm>
            <a:custGeom>
              <a:avLst/>
              <a:gdLst/>
              <a:ahLst/>
              <a:cxnLst>
                <a:cxn ang="0">
                  <a:pos x="164" y="0"/>
                </a:cxn>
                <a:cxn ang="0">
                  <a:pos x="131" y="3"/>
                </a:cxn>
                <a:cxn ang="0">
                  <a:pos x="100" y="11"/>
                </a:cxn>
                <a:cxn ang="0">
                  <a:pos x="72" y="22"/>
                </a:cxn>
                <a:cxn ang="0">
                  <a:pos x="48" y="39"/>
                </a:cxn>
                <a:cxn ang="0">
                  <a:pos x="28" y="60"/>
                </a:cxn>
                <a:cxn ang="0">
                  <a:pos x="12" y="82"/>
                </a:cxn>
                <a:cxn ang="0">
                  <a:pos x="2" y="107"/>
                </a:cxn>
                <a:cxn ang="0">
                  <a:pos x="0" y="135"/>
                </a:cxn>
                <a:cxn ang="0">
                  <a:pos x="2" y="162"/>
                </a:cxn>
                <a:cxn ang="0">
                  <a:pos x="12" y="187"/>
                </a:cxn>
                <a:cxn ang="0">
                  <a:pos x="28" y="209"/>
                </a:cxn>
                <a:cxn ang="0">
                  <a:pos x="48" y="229"/>
                </a:cxn>
                <a:cxn ang="0">
                  <a:pos x="72" y="246"/>
                </a:cxn>
                <a:cxn ang="0">
                  <a:pos x="100" y="258"/>
                </a:cxn>
                <a:cxn ang="0">
                  <a:pos x="131" y="267"/>
                </a:cxn>
                <a:cxn ang="0">
                  <a:pos x="164" y="269"/>
                </a:cxn>
                <a:cxn ang="0">
                  <a:pos x="198" y="267"/>
                </a:cxn>
                <a:cxn ang="0">
                  <a:pos x="229" y="258"/>
                </a:cxn>
                <a:cxn ang="0">
                  <a:pos x="256" y="246"/>
                </a:cxn>
                <a:cxn ang="0">
                  <a:pos x="280" y="229"/>
                </a:cxn>
                <a:cxn ang="0">
                  <a:pos x="301" y="209"/>
                </a:cxn>
                <a:cxn ang="0">
                  <a:pos x="316" y="187"/>
                </a:cxn>
                <a:cxn ang="0">
                  <a:pos x="326" y="162"/>
                </a:cxn>
                <a:cxn ang="0">
                  <a:pos x="329" y="135"/>
                </a:cxn>
                <a:cxn ang="0">
                  <a:pos x="326" y="107"/>
                </a:cxn>
                <a:cxn ang="0">
                  <a:pos x="316" y="82"/>
                </a:cxn>
                <a:cxn ang="0">
                  <a:pos x="301" y="60"/>
                </a:cxn>
                <a:cxn ang="0">
                  <a:pos x="280" y="39"/>
                </a:cxn>
                <a:cxn ang="0">
                  <a:pos x="256" y="22"/>
                </a:cxn>
                <a:cxn ang="0">
                  <a:pos x="229" y="11"/>
                </a:cxn>
                <a:cxn ang="0">
                  <a:pos x="198" y="3"/>
                </a:cxn>
                <a:cxn ang="0">
                  <a:pos x="164" y="0"/>
                </a:cxn>
              </a:cxnLst>
              <a:rect l="0" t="0" r="r" b="b"/>
              <a:pathLst>
                <a:path w="329" h="269">
                  <a:moveTo>
                    <a:pt x="164" y="0"/>
                  </a:moveTo>
                  <a:lnTo>
                    <a:pt x="131" y="3"/>
                  </a:lnTo>
                  <a:lnTo>
                    <a:pt x="100" y="11"/>
                  </a:lnTo>
                  <a:lnTo>
                    <a:pt x="72" y="22"/>
                  </a:lnTo>
                  <a:lnTo>
                    <a:pt x="48" y="39"/>
                  </a:lnTo>
                  <a:lnTo>
                    <a:pt x="28" y="60"/>
                  </a:lnTo>
                  <a:lnTo>
                    <a:pt x="12" y="82"/>
                  </a:lnTo>
                  <a:lnTo>
                    <a:pt x="2" y="107"/>
                  </a:lnTo>
                  <a:lnTo>
                    <a:pt x="0" y="135"/>
                  </a:lnTo>
                  <a:lnTo>
                    <a:pt x="2" y="162"/>
                  </a:lnTo>
                  <a:lnTo>
                    <a:pt x="12" y="187"/>
                  </a:lnTo>
                  <a:lnTo>
                    <a:pt x="28" y="209"/>
                  </a:lnTo>
                  <a:lnTo>
                    <a:pt x="48" y="229"/>
                  </a:lnTo>
                  <a:lnTo>
                    <a:pt x="72" y="246"/>
                  </a:lnTo>
                  <a:lnTo>
                    <a:pt x="100" y="258"/>
                  </a:lnTo>
                  <a:lnTo>
                    <a:pt x="131" y="267"/>
                  </a:lnTo>
                  <a:lnTo>
                    <a:pt x="164" y="269"/>
                  </a:lnTo>
                  <a:lnTo>
                    <a:pt x="198" y="267"/>
                  </a:lnTo>
                  <a:lnTo>
                    <a:pt x="229" y="258"/>
                  </a:lnTo>
                  <a:lnTo>
                    <a:pt x="256" y="246"/>
                  </a:lnTo>
                  <a:lnTo>
                    <a:pt x="280" y="229"/>
                  </a:lnTo>
                  <a:lnTo>
                    <a:pt x="301" y="209"/>
                  </a:lnTo>
                  <a:lnTo>
                    <a:pt x="316" y="187"/>
                  </a:lnTo>
                  <a:lnTo>
                    <a:pt x="326" y="162"/>
                  </a:lnTo>
                  <a:lnTo>
                    <a:pt x="329" y="135"/>
                  </a:lnTo>
                  <a:lnTo>
                    <a:pt x="326" y="107"/>
                  </a:lnTo>
                  <a:lnTo>
                    <a:pt x="316" y="82"/>
                  </a:lnTo>
                  <a:lnTo>
                    <a:pt x="301" y="60"/>
                  </a:lnTo>
                  <a:lnTo>
                    <a:pt x="280" y="39"/>
                  </a:lnTo>
                  <a:lnTo>
                    <a:pt x="256" y="22"/>
                  </a:lnTo>
                  <a:lnTo>
                    <a:pt x="229" y="11"/>
                  </a:lnTo>
                  <a:lnTo>
                    <a:pt x="198" y="3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" name="Freeform 198"/>
            <p:cNvSpPr>
              <a:spLocks/>
            </p:cNvSpPr>
            <p:nvPr/>
          </p:nvSpPr>
          <p:spPr bwMode="auto">
            <a:xfrm>
              <a:off x="3768" y="1484"/>
              <a:ext cx="156" cy="128"/>
            </a:xfrm>
            <a:custGeom>
              <a:avLst/>
              <a:gdLst/>
              <a:ahLst/>
              <a:cxnLst>
                <a:cxn ang="0">
                  <a:pos x="156" y="0"/>
                </a:cxn>
                <a:cxn ang="0">
                  <a:pos x="124" y="3"/>
                </a:cxn>
                <a:cxn ang="0">
                  <a:pos x="95" y="10"/>
                </a:cxn>
                <a:cxn ang="0">
                  <a:pos x="68" y="22"/>
                </a:cxn>
                <a:cxn ang="0">
                  <a:pos x="46" y="37"/>
                </a:cxn>
                <a:cxn ang="0">
                  <a:pos x="26" y="56"/>
                </a:cxn>
                <a:cxn ang="0">
                  <a:pos x="13" y="78"/>
                </a:cxn>
                <a:cxn ang="0">
                  <a:pos x="3" y="102"/>
                </a:cxn>
                <a:cxn ang="0">
                  <a:pos x="0" y="127"/>
                </a:cxn>
                <a:cxn ang="0">
                  <a:pos x="3" y="153"/>
                </a:cxn>
                <a:cxn ang="0">
                  <a:pos x="13" y="177"/>
                </a:cxn>
                <a:cxn ang="0">
                  <a:pos x="26" y="200"/>
                </a:cxn>
                <a:cxn ang="0">
                  <a:pos x="46" y="218"/>
                </a:cxn>
                <a:cxn ang="0">
                  <a:pos x="68" y="233"/>
                </a:cxn>
                <a:cxn ang="0">
                  <a:pos x="95" y="246"/>
                </a:cxn>
                <a:cxn ang="0">
                  <a:pos x="124" y="253"/>
                </a:cxn>
                <a:cxn ang="0">
                  <a:pos x="156" y="255"/>
                </a:cxn>
                <a:cxn ang="0">
                  <a:pos x="187" y="253"/>
                </a:cxn>
                <a:cxn ang="0">
                  <a:pos x="216" y="246"/>
                </a:cxn>
                <a:cxn ang="0">
                  <a:pos x="243" y="233"/>
                </a:cxn>
                <a:cxn ang="0">
                  <a:pos x="265" y="218"/>
                </a:cxn>
                <a:cxn ang="0">
                  <a:pos x="285" y="200"/>
                </a:cxn>
                <a:cxn ang="0">
                  <a:pos x="299" y="177"/>
                </a:cxn>
                <a:cxn ang="0">
                  <a:pos x="308" y="153"/>
                </a:cxn>
                <a:cxn ang="0">
                  <a:pos x="311" y="127"/>
                </a:cxn>
                <a:cxn ang="0">
                  <a:pos x="308" y="102"/>
                </a:cxn>
                <a:cxn ang="0">
                  <a:pos x="299" y="78"/>
                </a:cxn>
                <a:cxn ang="0">
                  <a:pos x="285" y="56"/>
                </a:cxn>
                <a:cxn ang="0">
                  <a:pos x="265" y="37"/>
                </a:cxn>
                <a:cxn ang="0">
                  <a:pos x="243" y="22"/>
                </a:cxn>
                <a:cxn ang="0">
                  <a:pos x="216" y="10"/>
                </a:cxn>
                <a:cxn ang="0">
                  <a:pos x="187" y="3"/>
                </a:cxn>
                <a:cxn ang="0">
                  <a:pos x="156" y="0"/>
                </a:cxn>
              </a:cxnLst>
              <a:rect l="0" t="0" r="r" b="b"/>
              <a:pathLst>
                <a:path w="311" h="255">
                  <a:moveTo>
                    <a:pt x="156" y="0"/>
                  </a:moveTo>
                  <a:lnTo>
                    <a:pt x="124" y="3"/>
                  </a:lnTo>
                  <a:lnTo>
                    <a:pt x="95" y="10"/>
                  </a:lnTo>
                  <a:lnTo>
                    <a:pt x="68" y="22"/>
                  </a:lnTo>
                  <a:lnTo>
                    <a:pt x="46" y="37"/>
                  </a:lnTo>
                  <a:lnTo>
                    <a:pt x="26" y="56"/>
                  </a:lnTo>
                  <a:lnTo>
                    <a:pt x="13" y="78"/>
                  </a:lnTo>
                  <a:lnTo>
                    <a:pt x="3" y="102"/>
                  </a:lnTo>
                  <a:lnTo>
                    <a:pt x="0" y="127"/>
                  </a:lnTo>
                  <a:lnTo>
                    <a:pt x="3" y="153"/>
                  </a:lnTo>
                  <a:lnTo>
                    <a:pt x="13" y="177"/>
                  </a:lnTo>
                  <a:lnTo>
                    <a:pt x="26" y="200"/>
                  </a:lnTo>
                  <a:lnTo>
                    <a:pt x="46" y="218"/>
                  </a:lnTo>
                  <a:lnTo>
                    <a:pt x="68" y="233"/>
                  </a:lnTo>
                  <a:lnTo>
                    <a:pt x="95" y="246"/>
                  </a:lnTo>
                  <a:lnTo>
                    <a:pt x="124" y="253"/>
                  </a:lnTo>
                  <a:lnTo>
                    <a:pt x="156" y="255"/>
                  </a:lnTo>
                  <a:lnTo>
                    <a:pt x="187" y="253"/>
                  </a:lnTo>
                  <a:lnTo>
                    <a:pt x="216" y="246"/>
                  </a:lnTo>
                  <a:lnTo>
                    <a:pt x="243" y="233"/>
                  </a:lnTo>
                  <a:lnTo>
                    <a:pt x="265" y="218"/>
                  </a:lnTo>
                  <a:lnTo>
                    <a:pt x="285" y="200"/>
                  </a:lnTo>
                  <a:lnTo>
                    <a:pt x="299" y="177"/>
                  </a:lnTo>
                  <a:lnTo>
                    <a:pt x="308" y="153"/>
                  </a:lnTo>
                  <a:lnTo>
                    <a:pt x="311" y="127"/>
                  </a:lnTo>
                  <a:lnTo>
                    <a:pt x="308" y="102"/>
                  </a:lnTo>
                  <a:lnTo>
                    <a:pt x="299" y="78"/>
                  </a:lnTo>
                  <a:lnTo>
                    <a:pt x="285" y="56"/>
                  </a:lnTo>
                  <a:lnTo>
                    <a:pt x="265" y="37"/>
                  </a:lnTo>
                  <a:lnTo>
                    <a:pt x="243" y="22"/>
                  </a:lnTo>
                  <a:lnTo>
                    <a:pt x="216" y="10"/>
                  </a:lnTo>
                  <a:lnTo>
                    <a:pt x="187" y="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FA3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" name="Freeform 199"/>
            <p:cNvSpPr>
              <a:spLocks/>
            </p:cNvSpPr>
            <p:nvPr/>
          </p:nvSpPr>
          <p:spPr bwMode="auto">
            <a:xfrm>
              <a:off x="3774" y="1486"/>
              <a:ext cx="148" cy="121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117" y="2"/>
                </a:cxn>
                <a:cxn ang="0">
                  <a:pos x="90" y="9"/>
                </a:cxn>
                <a:cxn ang="0">
                  <a:pos x="65" y="21"/>
                </a:cxn>
                <a:cxn ang="0">
                  <a:pos x="43" y="34"/>
                </a:cxn>
                <a:cxn ang="0">
                  <a:pos x="25" y="53"/>
                </a:cxn>
                <a:cxn ang="0">
                  <a:pos x="11" y="74"/>
                </a:cxn>
                <a:cxn ang="0">
                  <a:pos x="2" y="96"/>
                </a:cxn>
                <a:cxn ang="0">
                  <a:pos x="0" y="120"/>
                </a:cxn>
                <a:cxn ang="0">
                  <a:pos x="2" y="145"/>
                </a:cxn>
                <a:cxn ang="0">
                  <a:pos x="11" y="167"/>
                </a:cxn>
                <a:cxn ang="0">
                  <a:pos x="25" y="188"/>
                </a:cxn>
                <a:cxn ang="0">
                  <a:pos x="43" y="205"/>
                </a:cxn>
                <a:cxn ang="0">
                  <a:pos x="65" y="220"/>
                </a:cxn>
                <a:cxn ang="0">
                  <a:pos x="90" y="231"/>
                </a:cxn>
                <a:cxn ang="0">
                  <a:pos x="117" y="238"/>
                </a:cxn>
                <a:cxn ang="0">
                  <a:pos x="146" y="241"/>
                </a:cxn>
                <a:cxn ang="0">
                  <a:pos x="175" y="238"/>
                </a:cxn>
                <a:cxn ang="0">
                  <a:pos x="203" y="231"/>
                </a:cxn>
                <a:cxn ang="0">
                  <a:pos x="228" y="220"/>
                </a:cxn>
                <a:cxn ang="0">
                  <a:pos x="251" y="205"/>
                </a:cxn>
                <a:cxn ang="0">
                  <a:pos x="269" y="188"/>
                </a:cxn>
                <a:cxn ang="0">
                  <a:pos x="283" y="167"/>
                </a:cxn>
                <a:cxn ang="0">
                  <a:pos x="291" y="145"/>
                </a:cxn>
                <a:cxn ang="0">
                  <a:pos x="294" y="120"/>
                </a:cxn>
                <a:cxn ang="0">
                  <a:pos x="291" y="96"/>
                </a:cxn>
                <a:cxn ang="0">
                  <a:pos x="283" y="74"/>
                </a:cxn>
                <a:cxn ang="0">
                  <a:pos x="269" y="53"/>
                </a:cxn>
                <a:cxn ang="0">
                  <a:pos x="251" y="34"/>
                </a:cxn>
                <a:cxn ang="0">
                  <a:pos x="228" y="21"/>
                </a:cxn>
                <a:cxn ang="0">
                  <a:pos x="203" y="9"/>
                </a:cxn>
                <a:cxn ang="0">
                  <a:pos x="175" y="2"/>
                </a:cxn>
                <a:cxn ang="0">
                  <a:pos x="146" y="0"/>
                </a:cxn>
              </a:cxnLst>
              <a:rect l="0" t="0" r="r" b="b"/>
              <a:pathLst>
                <a:path w="294" h="241">
                  <a:moveTo>
                    <a:pt x="146" y="0"/>
                  </a:moveTo>
                  <a:lnTo>
                    <a:pt x="117" y="2"/>
                  </a:lnTo>
                  <a:lnTo>
                    <a:pt x="90" y="9"/>
                  </a:lnTo>
                  <a:lnTo>
                    <a:pt x="65" y="21"/>
                  </a:lnTo>
                  <a:lnTo>
                    <a:pt x="43" y="34"/>
                  </a:lnTo>
                  <a:lnTo>
                    <a:pt x="25" y="53"/>
                  </a:lnTo>
                  <a:lnTo>
                    <a:pt x="11" y="74"/>
                  </a:lnTo>
                  <a:lnTo>
                    <a:pt x="2" y="96"/>
                  </a:lnTo>
                  <a:lnTo>
                    <a:pt x="0" y="120"/>
                  </a:lnTo>
                  <a:lnTo>
                    <a:pt x="2" y="145"/>
                  </a:lnTo>
                  <a:lnTo>
                    <a:pt x="11" y="167"/>
                  </a:lnTo>
                  <a:lnTo>
                    <a:pt x="25" y="188"/>
                  </a:lnTo>
                  <a:lnTo>
                    <a:pt x="43" y="205"/>
                  </a:lnTo>
                  <a:lnTo>
                    <a:pt x="65" y="220"/>
                  </a:lnTo>
                  <a:lnTo>
                    <a:pt x="90" y="231"/>
                  </a:lnTo>
                  <a:lnTo>
                    <a:pt x="117" y="238"/>
                  </a:lnTo>
                  <a:lnTo>
                    <a:pt x="146" y="241"/>
                  </a:lnTo>
                  <a:lnTo>
                    <a:pt x="175" y="238"/>
                  </a:lnTo>
                  <a:lnTo>
                    <a:pt x="203" y="231"/>
                  </a:lnTo>
                  <a:lnTo>
                    <a:pt x="228" y="220"/>
                  </a:lnTo>
                  <a:lnTo>
                    <a:pt x="251" y="205"/>
                  </a:lnTo>
                  <a:lnTo>
                    <a:pt x="269" y="188"/>
                  </a:lnTo>
                  <a:lnTo>
                    <a:pt x="283" y="167"/>
                  </a:lnTo>
                  <a:lnTo>
                    <a:pt x="291" y="145"/>
                  </a:lnTo>
                  <a:lnTo>
                    <a:pt x="294" y="120"/>
                  </a:lnTo>
                  <a:lnTo>
                    <a:pt x="291" y="96"/>
                  </a:lnTo>
                  <a:lnTo>
                    <a:pt x="283" y="74"/>
                  </a:lnTo>
                  <a:lnTo>
                    <a:pt x="269" y="53"/>
                  </a:lnTo>
                  <a:lnTo>
                    <a:pt x="251" y="34"/>
                  </a:lnTo>
                  <a:lnTo>
                    <a:pt x="228" y="21"/>
                  </a:lnTo>
                  <a:lnTo>
                    <a:pt x="203" y="9"/>
                  </a:lnTo>
                  <a:lnTo>
                    <a:pt x="175" y="2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AB2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1" name="Freeform 200"/>
            <p:cNvSpPr>
              <a:spLocks/>
            </p:cNvSpPr>
            <p:nvPr/>
          </p:nvSpPr>
          <p:spPr bwMode="auto">
            <a:xfrm>
              <a:off x="3781" y="1487"/>
              <a:ext cx="138" cy="113"/>
            </a:xfrm>
            <a:custGeom>
              <a:avLst/>
              <a:gdLst/>
              <a:ahLst/>
              <a:cxnLst>
                <a:cxn ang="0">
                  <a:pos x="138" y="0"/>
                </a:cxn>
                <a:cxn ang="0">
                  <a:pos x="110" y="3"/>
                </a:cxn>
                <a:cxn ang="0">
                  <a:pos x="85" y="9"/>
                </a:cxn>
                <a:cxn ang="0">
                  <a:pos x="62" y="20"/>
                </a:cxn>
                <a:cxn ang="0">
                  <a:pos x="41" y="34"/>
                </a:cxn>
                <a:cxn ang="0">
                  <a:pos x="24" y="51"/>
                </a:cxn>
                <a:cxn ang="0">
                  <a:pos x="11" y="70"/>
                </a:cxn>
                <a:cxn ang="0">
                  <a:pos x="3" y="91"/>
                </a:cxn>
                <a:cxn ang="0">
                  <a:pos x="0" y="114"/>
                </a:cxn>
                <a:cxn ang="0">
                  <a:pos x="3" y="136"/>
                </a:cxn>
                <a:cxn ang="0">
                  <a:pos x="11" y="158"/>
                </a:cxn>
                <a:cxn ang="0">
                  <a:pos x="24" y="176"/>
                </a:cxn>
                <a:cxn ang="0">
                  <a:pos x="41" y="193"/>
                </a:cxn>
                <a:cxn ang="0">
                  <a:pos x="62" y="207"/>
                </a:cxn>
                <a:cxn ang="0">
                  <a:pos x="85" y="218"/>
                </a:cxn>
                <a:cxn ang="0">
                  <a:pos x="110" y="224"/>
                </a:cxn>
                <a:cxn ang="0">
                  <a:pos x="138" y="227"/>
                </a:cxn>
                <a:cxn ang="0">
                  <a:pos x="166" y="224"/>
                </a:cxn>
                <a:cxn ang="0">
                  <a:pos x="193" y="218"/>
                </a:cxn>
                <a:cxn ang="0">
                  <a:pos x="215" y="207"/>
                </a:cxn>
                <a:cxn ang="0">
                  <a:pos x="236" y="193"/>
                </a:cxn>
                <a:cxn ang="0">
                  <a:pos x="253" y="176"/>
                </a:cxn>
                <a:cxn ang="0">
                  <a:pos x="265" y="158"/>
                </a:cxn>
                <a:cxn ang="0">
                  <a:pos x="274" y="136"/>
                </a:cxn>
                <a:cxn ang="0">
                  <a:pos x="276" y="114"/>
                </a:cxn>
                <a:cxn ang="0">
                  <a:pos x="274" y="91"/>
                </a:cxn>
                <a:cxn ang="0">
                  <a:pos x="265" y="70"/>
                </a:cxn>
                <a:cxn ang="0">
                  <a:pos x="253" y="51"/>
                </a:cxn>
                <a:cxn ang="0">
                  <a:pos x="236" y="34"/>
                </a:cxn>
                <a:cxn ang="0">
                  <a:pos x="215" y="20"/>
                </a:cxn>
                <a:cxn ang="0">
                  <a:pos x="193" y="9"/>
                </a:cxn>
                <a:cxn ang="0">
                  <a:pos x="166" y="3"/>
                </a:cxn>
                <a:cxn ang="0">
                  <a:pos x="138" y="0"/>
                </a:cxn>
              </a:cxnLst>
              <a:rect l="0" t="0" r="r" b="b"/>
              <a:pathLst>
                <a:path w="276" h="227">
                  <a:moveTo>
                    <a:pt x="138" y="0"/>
                  </a:moveTo>
                  <a:lnTo>
                    <a:pt x="110" y="3"/>
                  </a:lnTo>
                  <a:lnTo>
                    <a:pt x="85" y="9"/>
                  </a:lnTo>
                  <a:lnTo>
                    <a:pt x="62" y="20"/>
                  </a:lnTo>
                  <a:lnTo>
                    <a:pt x="41" y="34"/>
                  </a:lnTo>
                  <a:lnTo>
                    <a:pt x="24" y="51"/>
                  </a:lnTo>
                  <a:lnTo>
                    <a:pt x="11" y="70"/>
                  </a:lnTo>
                  <a:lnTo>
                    <a:pt x="3" y="91"/>
                  </a:lnTo>
                  <a:lnTo>
                    <a:pt x="0" y="114"/>
                  </a:lnTo>
                  <a:lnTo>
                    <a:pt x="3" y="136"/>
                  </a:lnTo>
                  <a:lnTo>
                    <a:pt x="11" y="158"/>
                  </a:lnTo>
                  <a:lnTo>
                    <a:pt x="24" y="176"/>
                  </a:lnTo>
                  <a:lnTo>
                    <a:pt x="41" y="193"/>
                  </a:lnTo>
                  <a:lnTo>
                    <a:pt x="62" y="207"/>
                  </a:lnTo>
                  <a:lnTo>
                    <a:pt x="85" y="218"/>
                  </a:lnTo>
                  <a:lnTo>
                    <a:pt x="110" y="224"/>
                  </a:lnTo>
                  <a:lnTo>
                    <a:pt x="138" y="227"/>
                  </a:lnTo>
                  <a:lnTo>
                    <a:pt x="166" y="224"/>
                  </a:lnTo>
                  <a:lnTo>
                    <a:pt x="193" y="218"/>
                  </a:lnTo>
                  <a:lnTo>
                    <a:pt x="215" y="207"/>
                  </a:lnTo>
                  <a:lnTo>
                    <a:pt x="236" y="193"/>
                  </a:lnTo>
                  <a:lnTo>
                    <a:pt x="253" y="176"/>
                  </a:lnTo>
                  <a:lnTo>
                    <a:pt x="265" y="158"/>
                  </a:lnTo>
                  <a:lnTo>
                    <a:pt x="274" y="136"/>
                  </a:lnTo>
                  <a:lnTo>
                    <a:pt x="276" y="114"/>
                  </a:lnTo>
                  <a:lnTo>
                    <a:pt x="274" y="91"/>
                  </a:lnTo>
                  <a:lnTo>
                    <a:pt x="265" y="70"/>
                  </a:lnTo>
                  <a:lnTo>
                    <a:pt x="253" y="51"/>
                  </a:lnTo>
                  <a:lnTo>
                    <a:pt x="236" y="34"/>
                  </a:lnTo>
                  <a:lnTo>
                    <a:pt x="215" y="20"/>
                  </a:lnTo>
                  <a:lnTo>
                    <a:pt x="193" y="9"/>
                  </a:lnTo>
                  <a:lnTo>
                    <a:pt x="166" y="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B5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2" name="Freeform 201"/>
            <p:cNvSpPr>
              <a:spLocks/>
            </p:cNvSpPr>
            <p:nvPr/>
          </p:nvSpPr>
          <p:spPr bwMode="auto">
            <a:xfrm>
              <a:off x="3788" y="1489"/>
              <a:ext cx="128" cy="105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03" y="3"/>
                </a:cxn>
                <a:cxn ang="0">
                  <a:pos x="80" y="9"/>
                </a:cxn>
                <a:cxn ang="0">
                  <a:pos x="57" y="18"/>
                </a:cxn>
                <a:cxn ang="0">
                  <a:pos x="38" y="32"/>
                </a:cxn>
                <a:cxn ang="0">
                  <a:pos x="22" y="48"/>
                </a:cxn>
                <a:cxn ang="0">
                  <a:pos x="10" y="66"/>
                </a:cxn>
                <a:cxn ang="0">
                  <a:pos x="3" y="85"/>
                </a:cxn>
                <a:cxn ang="0">
                  <a:pos x="0" y="106"/>
                </a:cxn>
                <a:cxn ang="0">
                  <a:pos x="3" y="127"/>
                </a:cxn>
                <a:cxn ang="0">
                  <a:pos x="10" y="147"/>
                </a:cxn>
                <a:cxn ang="0">
                  <a:pos x="22" y="165"/>
                </a:cxn>
                <a:cxn ang="0">
                  <a:pos x="38" y="180"/>
                </a:cxn>
                <a:cxn ang="0">
                  <a:pos x="57" y="193"/>
                </a:cxn>
                <a:cxn ang="0">
                  <a:pos x="80" y="203"/>
                </a:cxn>
                <a:cxn ang="0">
                  <a:pos x="103" y="208"/>
                </a:cxn>
                <a:cxn ang="0">
                  <a:pos x="128" y="211"/>
                </a:cxn>
                <a:cxn ang="0">
                  <a:pos x="155" y="208"/>
                </a:cxn>
                <a:cxn ang="0">
                  <a:pos x="179" y="203"/>
                </a:cxn>
                <a:cxn ang="0">
                  <a:pos x="201" y="193"/>
                </a:cxn>
                <a:cxn ang="0">
                  <a:pos x="219" y="180"/>
                </a:cxn>
                <a:cxn ang="0">
                  <a:pos x="235" y="165"/>
                </a:cxn>
                <a:cxn ang="0">
                  <a:pos x="247" y="147"/>
                </a:cxn>
                <a:cxn ang="0">
                  <a:pos x="254" y="127"/>
                </a:cxn>
                <a:cxn ang="0">
                  <a:pos x="257" y="106"/>
                </a:cxn>
                <a:cxn ang="0">
                  <a:pos x="254" y="85"/>
                </a:cxn>
                <a:cxn ang="0">
                  <a:pos x="247" y="66"/>
                </a:cxn>
                <a:cxn ang="0">
                  <a:pos x="235" y="48"/>
                </a:cxn>
                <a:cxn ang="0">
                  <a:pos x="219" y="32"/>
                </a:cxn>
                <a:cxn ang="0">
                  <a:pos x="201" y="18"/>
                </a:cxn>
                <a:cxn ang="0">
                  <a:pos x="179" y="9"/>
                </a:cxn>
                <a:cxn ang="0">
                  <a:pos x="155" y="3"/>
                </a:cxn>
                <a:cxn ang="0">
                  <a:pos x="128" y="0"/>
                </a:cxn>
              </a:cxnLst>
              <a:rect l="0" t="0" r="r" b="b"/>
              <a:pathLst>
                <a:path w="257" h="211">
                  <a:moveTo>
                    <a:pt x="128" y="0"/>
                  </a:moveTo>
                  <a:lnTo>
                    <a:pt x="103" y="3"/>
                  </a:lnTo>
                  <a:lnTo>
                    <a:pt x="80" y="9"/>
                  </a:lnTo>
                  <a:lnTo>
                    <a:pt x="57" y="18"/>
                  </a:lnTo>
                  <a:lnTo>
                    <a:pt x="38" y="32"/>
                  </a:lnTo>
                  <a:lnTo>
                    <a:pt x="22" y="48"/>
                  </a:lnTo>
                  <a:lnTo>
                    <a:pt x="10" y="66"/>
                  </a:lnTo>
                  <a:lnTo>
                    <a:pt x="3" y="85"/>
                  </a:lnTo>
                  <a:lnTo>
                    <a:pt x="0" y="106"/>
                  </a:lnTo>
                  <a:lnTo>
                    <a:pt x="3" y="127"/>
                  </a:lnTo>
                  <a:lnTo>
                    <a:pt x="10" y="147"/>
                  </a:lnTo>
                  <a:lnTo>
                    <a:pt x="22" y="165"/>
                  </a:lnTo>
                  <a:lnTo>
                    <a:pt x="38" y="180"/>
                  </a:lnTo>
                  <a:lnTo>
                    <a:pt x="57" y="193"/>
                  </a:lnTo>
                  <a:lnTo>
                    <a:pt x="80" y="203"/>
                  </a:lnTo>
                  <a:lnTo>
                    <a:pt x="103" y="208"/>
                  </a:lnTo>
                  <a:lnTo>
                    <a:pt x="128" y="211"/>
                  </a:lnTo>
                  <a:lnTo>
                    <a:pt x="155" y="208"/>
                  </a:lnTo>
                  <a:lnTo>
                    <a:pt x="179" y="203"/>
                  </a:lnTo>
                  <a:lnTo>
                    <a:pt x="201" y="193"/>
                  </a:lnTo>
                  <a:lnTo>
                    <a:pt x="219" y="180"/>
                  </a:lnTo>
                  <a:lnTo>
                    <a:pt x="235" y="165"/>
                  </a:lnTo>
                  <a:lnTo>
                    <a:pt x="247" y="147"/>
                  </a:lnTo>
                  <a:lnTo>
                    <a:pt x="254" y="127"/>
                  </a:lnTo>
                  <a:lnTo>
                    <a:pt x="257" y="106"/>
                  </a:lnTo>
                  <a:lnTo>
                    <a:pt x="254" y="85"/>
                  </a:lnTo>
                  <a:lnTo>
                    <a:pt x="247" y="66"/>
                  </a:lnTo>
                  <a:lnTo>
                    <a:pt x="235" y="48"/>
                  </a:lnTo>
                  <a:lnTo>
                    <a:pt x="219" y="32"/>
                  </a:lnTo>
                  <a:lnTo>
                    <a:pt x="201" y="18"/>
                  </a:lnTo>
                  <a:lnTo>
                    <a:pt x="179" y="9"/>
                  </a:lnTo>
                  <a:lnTo>
                    <a:pt x="155" y="3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BF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" name="Freeform 202"/>
            <p:cNvSpPr>
              <a:spLocks/>
            </p:cNvSpPr>
            <p:nvPr/>
          </p:nvSpPr>
          <p:spPr bwMode="auto">
            <a:xfrm>
              <a:off x="3795" y="1491"/>
              <a:ext cx="118" cy="97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95" y="2"/>
                </a:cxn>
                <a:cxn ang="0">
                  <a:pos x="73" y="7"/>
                </a:cxn>
                <a:cxn ang="0">
                  <a:pos x="52" y="17"/>
                </a:cxn>
                <a:cxn ang="0">
                  <a:pos x="35" y="28"/>
                </a:cxn>
                <a:cxn ang="0">
                  <a:pos x="21" y="44"/>
                </a:cxn>
                <a:cxn ang="0">
                  <a:pos x="10" y="60"/>
                </a:cxn>
                <a:cxn ang="0">
                  <a:pos x="3" y="79"/>
                </a:cxn>
                <a:cxn ang="0">
                  <a:pos x="0" y="98"/>
                </a:cxn>
                <a:cxn ang="0">
                  <a:pos x="3" y="118"/>
                </a:cxn>
                <a:cxn ang="0">
                  <a:pos x="10" y="136"/>
                </a:cxn>
                <a:cxn ang="0">
                  <a:pos x="21" y="153"/>
                </a:cxn>
                <a:cxn ang="0">
                  <a:pos x="35" y="168"/>
                </a:cxn>
                <a:cxn ang="0">
                  <a:pos x="52" y="179"/>
                </a:cxn>
                <a:cxn ang="0">
                  <a:pos x="73" y="189"/>
                </a:cxn>
                <a:cxn ang="0">
                  <a:pos x="95" y="195"/>
                </a:cxn>
                <a:cxn ang="0">
                  <a:pos x="119" y="196"/>
                </a:cxn>
                <a:cxn ang="0">
                  <a:pos x="142" y="195"/>
                </a:cxn>
                <a:cxn ang="0">
                  <a:pos x="165" y="189"/>
                </a:cxn>
                <a:cxn ang="0">
                  <a:pos x="186" y="179"/>
                </a:cxn>
                <a:cxn ang="0">
                  <a:pos x="202" y="168"/>
                </a:cxn>
                <a:cxn ang="0">
                  <a:pos x="216" y="153"/>
                </a:cxn>
                <a:cxn ang="0">
                  <a:pos x="227" y="136"/>
                </a:cxn>
                <a:cxn ang="0">
                  <a:pos x="234" y="118"/>
                </a:cxn>
                <a:cxn ang="0">
                  <a:pos x="237" y="98"/>
                </a:cxn>
                <a:cxn ang="0">
                  <a:pos x="234" y="79"/>
                </a:cxn>
                <a:cxn ang="0">
                  <a:pos x="227" y="60"/>
                </a:cxn>
                <a:cxn ang="0">
                  <a:pos x="216" y="44"/>
                </a:cxn>
                <a:cxn ang="0">
                  <a:pos x="202" y="28"/>
                </a:cxn>
                <a:cxn ang="0">
                  <a:pos x="186" y="17"/>
                </a:cxn>
                <a:cxn ang="0">
                  <a:pos x="165" y="7"/>
                </a:cxn>
                <a:cxn ang="0">
                  <a:pos x="142" y="2"/>
                </a:cxn>
                <a:cxn ang="0">
                  <a:pos x="119" y="0"/>
                </a:cxn>
              </a:cxnLst>
              <a:rect l="0" t="0" r="r" b="b"/>
              <a:pathLst>
                <a:path w="237" h="196">
                  <a:moveTo>
                    <a:pt x="119" y="0"/>
                  </a:moveTo>
                  <a:lnTo>
                    <a:pt x="95" y="2"/>
                  </a:lnTo>
                  <a:lnTo>
                    <a:pt x="73" y="7"/>
                  </a:lnTo>
                  <a:lnTo>
                    <a:pt x="52" y="17"/>
                  </a:lnTo>
                  <a:lnTo>
                    <a:pt x="35" y="28"/>
                  </a:lnTo>
                  <a:lnTo>
                    <a:pt x="21" y="44"/>
                  </a:lnTo>
                  <a:lnTo>
                    <a:pt x="10" y="60"/>
                  </a:lnTo>
                  <a:lnTo>
                    <a:pt x="3" y="79"/>
                  </a:lnTo>
                  <a:lnTo>
                    <a:pt x="0" y="98"/>
                  </a:lnTo>
                  <a:lnTo>
                    <a:pt x="3" y="118"/>
                  </a:lnTo>
                  <a:lnTo>
                    <a:pt x="10" y="136"/>
                  </a:lnTo>
                  <a:lnTo>
                    <a:pt x="21" y="153"/>
                  </a:lnTo>
                  <a:lnTo>
                    <a:pt x="35" y="168"/>
                  </a:lnTo>
                  <a:lnTo>
                    <a:pt x="52" y="179"/>
                  </a:lnTo>
                  <a:lnTo>
                    <a:pt x="73" y="189"/>
                  </a:lnTo>
                  <a:lnTo>
                    <a:pt x="95" y="195"/>
                  </a:lnTo>
                  <a:lnTo>
                    <a:pt x="119" y="196"/>
                  </a:lnTo>
                  <a:lnTo>
                    <a:pt x="142" y="195"/>
                  </a:lnTo>
                  <a:lnTo>
                    <a:pt x="165" y="189"/>
                  </a:lnTo>
                  <a:lnTo>
                    <a:pt x="186" y="179"/>
                  </a:lnTo>
                  <a:lnTo>
                    <a:pt x="202" y="168"/>
                  </a:lnTo>
                  <a:lnTo>
                    <a:pt x="216" y="153"/>
                  </a:lnTo>
                  <a:lnTo>
                    <a:pt x="227" y="136"/>
                  </a:lnTo>
                  <a:lnTo>
                    <a:pt x="234" y="118"/>
                  </a:lnTo>
                  <a:lnTo>
                    <a:pt x="237" y="98"/>
                  </a:lnTo>
                  <a:lnTo>
                    <a:pt x="234" y="79"/>
                  </a:lnTo>
                  <a:lnTo>
                    <a:pt x="227" y="60"/>
                  </a:lnTo>
                  <a:lnTo>
                    <a:pt x="216" y="44"/>
                  </a:lnTo>
                  <a:lnTo>
                    <a:pt x="202" y="28"/>
                  </a:lnTo>
                  <a:lnTo>
                    <a:pt x="186" y="17"/>
                  </a:lnTo>
                  <a:lnTo>
                    <a:pt x="165" y="7"/>
                  </a:lnTo>
                  <a:lnTo>
                    <a:pt x="142" y="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C7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4" name="Freeform 203"/>
            <p:cNvSpPr>
              <a:spLocks/>
            </p:cNvSpPr>
            <p:nvPr/>
          </p:nvSpPr>
          <p:spPr bwMode="auto">
            <a:xfrm>
              <a:off x="3801" y="1492"/>
              <a:ext cx="110" cy="9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87" y="2"/>
                </a:cxn>
                <a:cxn ang="0">
                  <a:pos x="67" y="7"/>
                </a:cxn>
                <a:cxn ang="0">
                  <a:pos x="48" y="16"/>
                </a:cxn>
                <a:cxn ang="0">
                  <a:pos x="32" y="27"/>
                </a:cxn>
                <a:cxn ang="0">
                  <a:pos x="18" y="41"/>
                </a:cxn>
                <a:cxn ang="0">
                  <a:pos x="8" y="56"/>
                </a:cxn>
                <a:cxn ang="0">
                  <a:pos x="2" y="73"/>
                </a:cxn>
                <a:cxn ang="0">
                  <a:pos x="0" y="91"/>
                </a:cxn>
                <a:cxn ang="0">
                  <a:pos x="2" y="109"/>
                </a:cxn>
                <a:cxn ang="0">
                  <a:pos x="8" y="126"/>
                </a:cxn>
                <a:cxn ang="0">
                  <a:pos x="18" y="141"/>
                </a:cxn>
                <a:cxn ang="0">
                  <a:pos x="32" y="154"/>
                </a:cxn>
                <a:cxn ang="0">
                  <a:pos x="48" y="165"/>
                </a:cxn>
                <a:cxn ang="0">
                  <a:pos x="67" y="173"/>
                </a:cxn>
                <a:cxn ang="0">
                  <a:pos x="87" y="179"/>
                </a:cxn>
                <a:cxn ang="0">
                  <a:pos x="110" y="180"/>
                </a:cxn>
                <a:cxn ang="0">
                  <a:pos x="132" y="179"/>
                </a:cxn>
                <a:cxn ang="0">
                  <a:pos x="153" y="173"/>
                </a:cxn>
                <a:cxn ang="0">
                  <a:pos x="171" y="165"/>
                </a:cxn>
                <a:cxn ang="0">
                  <a:pos x="188" y="154"/>
                </a:cxn>
                <a:cxn ang="0">
                  <a:pos x="202" y="141"/>
                </a:cxn>
                <a:cxn ang="0">
                  <a:pos x="212" y="126"/>
                </a:cxn>
                <a:cxn ang="0">
                  <a:pos x="217" y="109"/>
                </a:cxn>
                <a:cxn ang="0">
                  <a:pos x="220" y="91"/>
                </a:cxn>
                <a:cxn ang="0">
                  <a:pos x="217" y="73"/>
                </a:cxn>
                <a:cxn ang="0">
                  <a:pos x="212" y="56"/>
                </a:cxn>
                <a:cxn ang="0">
                  <a:pos x="202" y="41"/>
                </a:cxn>
                <a:cxn ang="0">
                  <a:pos x="188" y="27"/>
                </a:cxn>
                <a:cxn ang="0">
                  <a:pos x="171" y="16"/>
                </a:cxn>
                <a:cxn ang="0">
                  <a:pos x="153" y="7"/>
                </a:cxn>
                <a:cxn ang="0">
                  <a:pos x="132" y="2"/>
                </a:cxn>
                <a:cxn ang="0">
                  <a:pos x="110" y="0"/>
                </a:cxn>
              </a:cxnLst>
              <a:rect l="0" t="0" r="r" b="b"/>
              <a:pathLst>
                <a:path w="220" h="180">
                  <a:moveTo>
                    <a:pt x="110" y="0"/>
                  </a:moveTo>
                  <a:lnTo>
                    <a:pt x="87" y="2"/>
                  </a:lnTo>
                  <a:lnTo>
                    <a:pt x="67" y="7"/>
                  </a:lnTo>
                  <a:lnTo>
                    <a:pt x="48" y="16"/>
                  </a:lnTo>
                  <a:lnTo>
                    <a:pt x="32" y="27"/>
                  </a:lnTo>
                  <a:lnTo>
                    <a:pt x="18" y="41"/>
                  </a:lnTo>
                  <a:lnTo>
                    <a:pt x="8" y="56"/>
                  </a:lnTo>
                  <a:lnTo>
                    <a:pt x="2" y="73"/>
                  </a:lnTo>
                  <a:lnTo>
                    <a:pt x="0" y="91"/>
                  </a:lnTo>
                  <a:lnTo>
                    <a:pt x="2" y="109"/>
                  </a:lnTo>
                  <a:lnTo>
                    <a:pt x="8" y="126"/>
                  </a:lnTo>
                  <a:lnTo>
                    <a:pt x="18" y="141"/>
                  </a:lnTo>
                  <a:lnTo>
                    <a:pt x="32" y="154"/>
                  </a:lnTo>
                  <a:lnTo>
                    <a:pt x="48" y="165"/>
                  </a:lnTo>
                  <a:lnTo>
                    <a:pt x="67" y="173"/>
                  </a:lnTo>
                  <a:lnTo>
                    <a:pt x="87" y="179"/>
                  </a:lnTo>
                  <a:lnTo>
                    <a:pt x="110" y="180"/>
                  </a:lnTo>
                  <a:lnTo>
                    <a:pt x="132" y="179"/>
                  </a:lnTo>
                  <a:lnTo>
                    <a:pt x="153" y="173"/>
                  </a:lnTo>
                  <a:lnTo>
                    <a:pt x="171" y="165"/>
                  </a:lnTo>
                  <a:lnTo>
                    <a:pt x="188" y="154"/>
                  </a:lnTo>
                  <a:lnTo>
                    <a:pt x="202" y="141"/>
                  </a:lnTo>
                  <a:lnTo>
                    <a:pt x="212" y="126"/>
                  </a:lnTo>
                  <a:lnTo>
                    <a:pt x="217" y="109"/>
                  </a:lnTo>
                  <a:lnTo>
                    <a:pt x="220" y="91"/>
                  </a:lnTo>
                  <a:lnTo>
                    <a:pt x="217" y="73"/>
                  </a:lnTo>
                  <a:lnTo>
                    <a:pt x="212" y="56"/>
                  </a:lnTo>
                  <a:lnTo>
                    <a:pt x="202" y="41"/>
                  </a:lnTo>
                  <a:lnTo>
                    <a:pt x="188" y="27"/>
                  </a:lnTo>
                  <a:lnTo>
                    <a:pt x="171" y="16"/>
                  </a:lnTo>
                  <a:lnTo>
                    <a:pt x="153" y="7"/>
                  </a:lnTo>
                  <a:lnTo>
                    <a:pt x="132" y="2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D1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" name="Freeform 204"/>
            <p:cNvSpPr>
              <a:spLocks/>
            </p:cNvSpPr>
            <p:nvPr/>
          </p:nvSpPr>
          <p:spPr bwMode="auto">
            <a:xfrm>
              <a:off x="3807" y="1493"/>
              <a:ext cx="101" cy="84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81" y="1"/>
                </a:cxn>
                <a:cxn ang="0">
                  <a:pos x="63" y="7"/>
                </a:cxn>
                <a:cxn ang="0">
                  <a:pos x="45" y="14"/>
                </a:cxn>
                <a:cxn ang="0">
                  <a:pos x="31" y="25"/>
                </a:cxn>
                <a:cxn ang="0">
                  <a:pos x="18" y="38"/>
                </a:cxn>
                <a:cxn ang="0">
                  <a:pos x="9" y="52"/>
                </a:cxn>
                <a:cxn ang="0">
                  <a:pos x="2" y="67"/>
                </a:cxn>
                <a:cxn ang="0">
                  <a:pos x="0" y="84"/>
                </a:cxn>
                <a:cxn ang="0">
                  <a:pos x="2" y="101"/>
                </a:cxn>
                <a:cxn ang="0">
                  <a:pos x="9" y="116"/>
                </a:cxn>
                <a:cxn ang="0">
                  <a:pos x="18" y="130"/>
                </a:cxn>
                <a:cxn ang="0">
                  <a:pos x="31" y="142"/>
                </a:cxn>
                <a:cxn ang="0">
                  <a:pos x="45" y="152"/>
                </a:cxn>
                <a:cxn ang="0">
                  <a:pos x="63" y="159"/>
                </a:cxn>
                <a:cxn ang="0">
                  <a:pos x="81" y="165"/>
                </a:cxn>
                <a:cxn ang="0">
                  <a:pos x="102" y="166"/>
                </a:cxn>
                <a:cxn ang="0">
                  <a:pos x="123" y="165"/>
                </a:cxn>
                <a:cxn ang="0">
                  <a:pos x="141" y="159"/>
                </a:cxn>
                <a:cxn ang="0">
                  <a:pos x="158" y="152"/>
                </a:cxn>
                <a:cxn ang="0">
                  <a:pos x="173" y="142"/>
                </a:cxn>
                <a:cxn ang="0">
                  <a:pos x="186" y="130"/>
                </a:cxn>
                <a:cxn ang="0">
                  <a:pos x="194" y="116"/>
                </a:cxn>
                <a:cxn ang="0">
                  <a:pos x="201" y="101"/>
                </a:cxn>
                <a:cxn ang="0">
                  <a:pos x="202" y="84"/>
                </a:cxn>
                <a:cxn ang="0">
                  <a:pos x="201" y="67"/>
                </a:cxn>
                <a:cxn ang="0">
                  <a:pos x="194" y="52"/>
                </a:cxn>
                <a:cxn ang="0">
                  <a:pos x="186" y="38"/>
                </a:cxn>
                <a:cxn ang="0">
                  <a:pos x="173" y="25"/>
                </a:cxn>
                <a:cxn ang="0">
                  <a:pos x="158" y="14"/>
                </a:cxn>
                <a:cxn ang="0">
                  <a:pos x="141" y="7"/>
                </a:cxn>
                <a:cxn ang="0">
                  <a:pos x="123" y="1"/>
                </a:cxn>
                <a:cxn ang="0">
                  <a:pos x="102" y="0"/>
                </a:cxn>
              </a:cxnLst>
              <a:rect l="0" t="0" r="r" b="b"/>
              <a:pathLst>
                <a:path w="202" h="166">
                  <a:moveTo>
                    <a:pt x="102" y="0"/>
                  </a:moveTo>
                  <a:lnTo>
                    <a:pt x="81" y="1"/>
                  </a:lnTo>
                  <a:lnTo>
                    <a:pt x="63" y="7"/>
                  </a:lnTo>
                  <a:lnTo>
                    <a:pt x="45" y="14"/>
                  </a:lnTo>
                  <a:lnTo>
                    <a:pt x="31" y="25"/>
                  </a:lnTo>
                  <a:lnTo>
                    <a:pt x="18" y="38"/>
                  </a:lnTo>
                  <a:lnTo>
                    <a:pt x="9" y="52"/>
                  </a:lnTo>
                  <a:lnTo>
                    <a:pt x="2" y="67"/>
                  </a:lnTo>
                  <a:lnTo>
                    <a:pt x="0" y="84"/>
                  </a:lnTo>
                  <a:lnTo>
                    <a:pt x="2" y="101"/>
                  </a:lnTo>
                  <a:lnTo>
                    <a:pt x="9" y="116"/>
                  </a:lnTo>
                  <a:lnTo>
                    <a:pt x="18" y="130"/>
                  </a:lnTo>
                  <a:lnTo>
                    <a:pt x="31" y="142"/>
                  </a:lnTo>
                  <a:lnTo>
                    <a:pt x="45" y="152"/>
                  </a:lnTo>
                  <a:lnTo>
                    <a:pt x="63" y="159"/>
                  </a:lnTo>
                  <a:lnTo>
                    <a:pt x="81" y="165"/>
                  </a:lnTo>
                  <a:lnTo>
                    <a:pt x="102" y="166"/>
                  </a:lnTo>
                  <a:lnTo>
                    <a:pt x="123" y="165"/>
                  </a:lnTo>
                  <a:lnTo>
                    <a:pt x="141" y="159"/>
                  </a:lnTo>
                  <a:lnTo>
                    <a:pt x="158" y="152"/>
                  </a:lnTo>
                  <a:lnTo>
                    <a:pt x="173" y="142"/>
                  </a:lnTo>
                  <a:lnTo>
                    <a:pt x="186" y="130"/>
                  </a:lnTo>
                  <a:lnTo>
                    <a:pt x="194" y="116"/>
                  </a:lnTo>
                  <a:lnTo>
                    <a:pt x="201" y="101"/>
                  </a:lnTo>
                  <a:lnTo>
                    <a:pt x="202" y="84"/>
                  </a:lnTo>
                  <a:lnTo>
                    <a:pt x="201" y="67"/>
                  </a:lnTo>
                  <a:lnTo>
                    <a:pt x="194" y="52"/>
                  </a:lnTo>
                  <a:lnTo>
                    <a:pt x="186" y="38"/>
                  </a:lnTo>
                  <a:lnTo>
                    <a:pt x="173" y="25"/>
                  </a:lnTo>
                  <a:lnTo>
                    <a:pt x="158" y="14"/>
                  </a:lnTo>
                  <a:lnTo>
                    <a:pt x="141" y="7"/>
                  </a:lnTo>
                  <a:lnTo>
                    <a:pt x="123" y="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D9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" name="Freeform 205"/>
            <p:cNvSpPr>
              <a:spLocks/>
            </p:cNvSpPr>
            <p:nvPr/>
          </p:nvSpPr>
          <p:spPr bwMode="auto">
            <a:xfrm>
              <a:off x="3814" y="1495"/>
              <a:ext cx="92" cy="76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73" y="1"/>
                </a:cxn>
                <a:cxn ang="0">
                  <a:pos x="56" y="5"/>
                </a:cxn>
                <a:cxn ang="0">
                  <a:pos x="41" y="12"/>
                </a:cxn>
                <a:cxn ang="0">
                  <a:pos x="27" y="22"/>
                </a:cxn>
                <a:cxn ang="0">
                  <a:pos x="15" y="33"/>
                </a:cxn>
                <a:cxn ang="0">
                  <a:pos x="7" y="47"/>
                </a:cxn>
                <a:cxn ang="0">
                  <a:pos x="1" y="61"/>
                </a:cxn>
                <a:cxn ang="0">
                  <a:pos x="0" y="77"/>
                </a:cxn>
                <a:cxn ang="0">
                  <a:pos x="1" y="92"/>
                </a:cxn>
                <a:cxn ang="0">
                  <a:pos x="7" y="106"/>
                </a:cxn>
                <a:cxn ang="0">
                  <a:pos x="15" y="118"/>
                </a:cxn>
                <a:cxn ang="0">
                  <a:pos x="27" y="130"/>
                </a:cxn>
                <a:cxn ang="0">
                  <a:pos x="41" y="139"/>
                </a:cxn>
                <a:cxn ang="0">
                  <a:pos x="56" y="146"/>
                </a:cxn>
                <a:cxn ang="0">
                  <a:pos x="73" y="151"/>
                </a:cxn>
                <a:cxn ang="0">
                  <a:pos x="91" y="152"/>
                </a:cxn>
                <a:cxn ang="0">
                  <a:pos x="110" y="151"/>
                </a:cxn>
                <a:cxn ang="0">
                  <a:pos x="127" y="146"/>
                </a:cxn>
                <a:cxn ang="0">
                  <a:pos x="142" y="139"/>
                </a:cxn>
                <a:cxn ang="0">
                  <a:pos x="156" y="130"/>
                </a:cxn>
                <a:cxn ang="0">
                  <a:pos x="169" y="118"/>
                </a:cxn>
                <a:cxn ang="0">
                  <a:pos x="177" y="106"/>
                </a:cxn>
                <a:cxn ang="0">
                  <a:pos x="183" y="92"/>
                </a:cxn>
                <a:cxn ang="0">
                  <a:pos x="184" y="77"/>
                </a:cxn>
                <a:cxn ang="0">
                  <a:pos x="183" y="61"/>
                </a:cxn>
                <a:cxn ang="0">
                  <a:pos x="177" y="47"/>
                </a:cxn>
                <a:cxn ang="0">
                  <a:pos x="169" y="33"/>
                </a:cxn>
                <a:cxn ang="0">
                  <a:pos x="156" y="22"/>
                </a:cxn>
                <a:cxn ang="0">
                  <a:pos x="142" y="12"/>
                </a:cxn>
                <a:cxn ang="0">
                  <a:pos x="127" y="5"/>
                </a:cxn>
                <a:cxn ang="0">
                  <a:pos x="110" y="1"/>
                </a:cxn>
                <a:cxn ang="0">
                  <a:pos x="91" y="0"/>
                </a:cxn>
              </a:cxnLst>
              <a:rect l="0" t="0" r="r" b="b"/>
              <a:pathLst>
                <a:path w="184" h="152">
                  <a:moveTo>
                    <a:pt x="91" y="0"/>
                  </a:moveTo>
                  <a:lnTo>
                    <a:pt x="73" y="1"/>
                  </a:lnTo>
                  <a:lnTo>
                    <a:pt x="56" y="5"/>
                  </a:lnTo>
                  <a:lnTo>
                    <a:pt x="41" y="12"/>
                  </a:lnTo>
                  <a:lnTo>
                    <a:pt x="27" y="22"/>
                  </a:lnTo>
                  <a:lnTo>
                    <a:pt x="15" y="33"/>
                  </a:lnTo>
                  <a:lnTo>
                    <a:pt x="7" y="47"/>
                  </a:lnTo>
                  <a:lnTo>
                    <a:pt x="1" y="61"/>
                  </a:lnTo>
                  <a:lnTo>
                    <a:pt x="0" y="77"/>
                  </a:lnTo>
                  <a:lnTo>
                    <a:pt x="1" y="92"/>
                  </a:lnTo>
                  <a:lnTo>
                    <a:pt x="7" y="106"/>
                  </a:lnTo>
                  <a:lnTo>
                    <a:pt x="15" y="118"/>
                  </a:lnTo>
                  <a:lnTo>
                    <a:pt x="27" y="130"/>
                  </a:lnTo>
                  <a:lnTo>
                    <a:pt x="41" y="139"/>
                  </a:lnTo>
                  <a:lnTo>
                    <a:pt x="56" y="146"/>
                  </a:lnTo>
                  <a:lnTo>
                    <a:pt x="73" y="151"/>
                  </a:lnTo>
                  <a:lnTo>
                    <a:pt x="91" y="152"/>
                  </a:lnTo>
                  <a:lnTo>
                    <a:pt x="110" y="151"/>
                  </a:lnTo>
                  <a:lnTo>
                    <a:pt x="127" y="146"/>
                  </a:lnTo>
                  <a:lnTo>
                    <a:pt x="142" y="139"/>
                  </a:lnTo>
                  <a:lnTo>
                    <a:pt x="156" y="130"/>
                  </a:lnTo>
                  <a:lnTo>
                    <a:pt x="169" y="118"/>
                  </a:lnTo>
                  <a:lnTo>
                    <a:pt x="177" y="106"/>
                  </a:lnTo>
                  <a:lnTo>
                    <a:pt x="183" y="92"/>
                  </a:lnTo>
                  <a:lnTo>
                    <a:pt x="184" y="77"/>
                  </a:lnTo>
                  <a:lnTo>
                    <a:pt x="183" y="61"/>
                  </a:lnTo>
                  <a:lnTo>
                    <a:pt x="177" y="47"/>
                  </a:lnTo>
                  <a:lnTo>
                    <a:pt x="169" y="33"/>
                  </a:lnTo>
                  <a:lnTo>
                    <a:pt x="156" y="22"/>
                  </a:lnTo>
                  <a:lnTo>
                    <a:pt x="142" y="12"/>
                  </a:lnTo>
                  <a:lnTo>
                    <a:pt x="127" y="5"/>
                  </a:lnTo>
                  <a:lnTo>
                    <a:pt x="110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FE3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" name="Freeform 206"/>
            <p:cNvSpPr>
              <a:spLocks/>
            </p:cNvSpPr>
            <p:nvPr/>
          </p:nvSpPr>
          <p:spPr bwMode="auto">
            <a:xfrm>
              <a:off x="3820" y="1496"/>
              <a:ext cx="83" cy="69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65" y="1"/>
                </a:cxn>
                <a:cxn ang="0">
                  <a:pos x="50" y="5"/>
                </a:cxn>
                <a:cxn ang="0">
                  <a:pos x="36" y="12"/>
                </a:cxn>
                <a:cxn ang="0">
                  <a:pos x="25" y="20"/>
                </a:cxn>
                <a:cxn ang="0">
                  <a:pos x="14" y="30"/>
                </a:cxn>
                <a:cxn ang="0">
                  <a:pos x="7" y="43"/>
                </a:cxn>
                <a:cxn ang="0">
                  <a:pos x="1" y="55"/>
                </a:cxn>
                <a:cxn ang="0">
                  <a:pos x="0" y="69"/>
                </a:cxn>
                <a:cxn ang="0">
                  <a:pos x="1" y="83"/>
                </a:cxn>
                <a:cxn ang="0">
                  <a:pos x="7" y="95"/>
                </a:cxn>
                <a:cxn ang="0">
                  <a:pos x="14" y="107"/>
                </a:cxn>
                <a:cxn ang="0">
                  <a:pos x="25" y="117"/>
                </a:cxn>
                <a:cxn ang="0">
                  <a:pos x="36" y="125"/>
                </a:cxn>
                <a:cxn ang="0">
                  <a:pos x="50" y="131"/>
                </a:cxn>
                <a:cxn ang="0">
                  <a:pos x="65" y="135"/>
                </a:cxn>
                <a:cxn ang="0">
                  <a:pos x="82" y="136"/>
                </a:cxn>
                <a:cxn ang="0">
                  <a:pos x="99" y="135"/>
                </a:cxn>
                <a:cxn ang="0">
                  <a:pos x="115" y="131"/>
                </a:cxn>
                <a:cxn ang="0">
                  <a:pos x="129" y="125"/>
                </a:cxn>
                <a:cxn ang="0">
                  <a:pos x="142" y="117"/>
                </a:cxn>
                <a:cxn ang="0">
                  <a:pos x="152" y="107"/>
                </a:cxn>
                <a:cxn ang="0">
                  <a:pos x="159" y="95"/>
                </a:cxn>
                <a:cxn ang="0">
                  <a:pos x="164" y="83"/>
                </a:cxn>
                <a:cxn ang="0">
                  <a:pos x="166" y="69"/>
                </a:cxn>
                <a:cxn ang="0">
                  <a:pos x="164" y="55"/>
                </a:cxn>
                <a:cxn ang="0">
                  <a:pos x="159" y="43"/>
                </a:cxn>
                <a:cxn ang="0">
                  <a:pos x="152" y="30"/>
                </a:cxn>
                <a:cxn ang="0">
                  <a:pos x="142" y="20"/>
                </a:cxn>
                <a:cxn ang="0">
                  <a:pos x="129" y="12"/>
                </a:cxn>
                <a:cxn ang="0">
                  <a:pos x="115" y="5"/>
                </a:cxn>
                <a:cxn ang="0">
                  <a:pos x="99" y="1"/>
                </a:cxn>
                <a:cxn ang="0">
                  <a:pos x="82" y="0"/>
                </a:cxn>
              </a:cxnLst>
              <a:rect l="0" t="0" r="r" b="b"/>
              <a:pathLst>
                <a:path w="166" h="136">
                  <a:moveTo>
                    <a:pt x="82" y="0"/>
                  </a:moveTo>
                  <a:lnTo>
                    <a:pt x="65" y="1"/>
                  </a:lnTo>
                  <a:lnTo>
                    <a:pt x="50" y="5"/>
                  </a:lnTo>
                  <a:lnTo>
                    <a:pt x="36" y="12"/>
                  </a:lnTo>
                  <a:lnTo>
                    <a:pt x="25" y="20"/>
                  </a:lnTo>
                  <a:lnTo>
                    <a:pt x="14" y="30"/>
                  </a:lnTo>
                  <a:lnTo>
                    <a:pt x="7" y="43"/>
                  </a:lnTo>
                  <a:lnTo>
                    <a:pt x="1" y="55"/>
                  </a:lnTo>
                  <a:lnTo>
                    <a:pt x="0" y="69"/>
                  </a:lnTo>
                  <a:lnTo>
                    <a:pt x="1" y="83"/>
                  </a:lnTo>
                  <a:lnTo>
                    <a:pt x="7" y="95"/>
                  </a:lnTo>
                  <a:lnTo>
                    <a:pt x="14" y="107"/>
                  </a:lnTo>
                  <a:lnTo>
                    <a:pt x="25" y="117"/>
                  </a:lnTo>
                  <a:lnTo>
                    <a:pt x="36" y="125"/>
                  </a:lnTo>
                  <a:lnTo>
                    <a:pt x="50" y="131"/>
                  </a:lnTo>
                  <a:lnTo>
                    <a:pt x="65" y="135"/>
                  </a:lnTo>
                  <a:lnTo>
                    <a:pt x="82" y="136"/>
                  </a:lnTo>
                  <a:lnTo>
                    <a:pt x="99" y="135"/>
                  </a:lnTo>
                  <a:lnTo>
                    <a:pt x="115" y="131"/>
                  </a:lnTo>
                  <a:lnTo>
                    <a:pt x="129" y="125"/>
                  </a:lnTo>
                  <a:lnTo>
                    <a:pt x="142" y="117"/>
                  </a:lnTo>
                  <a:lnTo>
                    <a:pt x="152" y="107"/>
                  </a:lnTo>
                  <a:lnTo>
                    <a:pt x="159" y="95"/>
                  </a:lnTo>
                  <a:lnTo>
                    <a:pt x="164" y="83"/>
                  </a:lnTo>
                  <a:lnTo>
                    <a:pt x="166" y="69"/>
                  </a:lnTo>
                  <a:lnTo>
                    <a:pt x="164" y="55"/>
                  </a:lnTo>
                  <a:lnTo>
                    <a:pt x="159" y="43"/>
                  </a:lnTo>
                  <a:lnTo>
                    <a:pt x="152" y="30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5" y="5"/>
                  </a:lnTo>
                  <a:lnTo>
                    <a:pt x="99" y="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EDD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" name="Freeform 207"/>
            <p:cNvSpPr>
              <a:spLocks/>
            </p:cNvSpPr>
            <p:nvPr/>
          </p:nvSpPr>
          <p:spPr bwMode="auto">
            <a:xfrm>
              <a:off x="3827" y="1498"/>
              <a:ext cx="74" cy="61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59" y="2"/>
                </a:cxn>
                <a:cxn ang="0">
                  <a:pos x="45" y="6"/>
                </a:cxn>
                <a:cxn ang="0">
                  <a:pos x="32" y="11"/>
                </a:cxn>
                <a:cxn ang="0">
                  <a:pos x="23" y="18"/>
                </a:cxn>
                <a:cxn ang="0">
                  <a:pos x="13" y="28"/>
                </a:cxn>
                <a:cxn ang="0">
                  <a:pos x="6" y="38"/>
                </a:cxn>
                <a:cxn ang="0">
                  <a:pos x="2" y="51"/>
                </a:cxn>
                <a:cxn ang="0">
                  <a:pos x="0" y="62"/>
                </a:cxn>
                <a:cxn ang="0">
                  <a:pos x="2" y="74"/>
                </a:cxn>
                <a:cxn ang="0">
                  <a:pos x="6" y="86"/>
                </a:cxn>
                <a:cxn ang="0">
                  <a:pos x="13" y="95"/>
                </a:cxn>
                <a:cxn ang="0">
                  <a:pos x="23" y="105"/>
                </a:cxn>
                <a:cxn ang="0">
                  <a:pos x="32" y="112"/>
                </a:cxn>
                <a:cxn ang="0">
                  <a:pos x="45" y="118"/>
                </a:cxn>
                <a:cxn ang="0">
                  <a:pos x="59" y="122"/>
                </a:cxn>
                <a:cxn ang="0">
                  <a:pos x="74" y="123"/>
                </a:cxn>
                <a:cxn ang="0">
                  <a:pos x="90" y="122"/>
                </a:cxn>
                <a:cxn ang="0">
                  <a:pos x="103" y="118"/>
                </a:cxn>
                <a:cxn ang="0">
                  <a:pos x="116" y="112"/>
                </a:cxn>
                <a:cxn ang="0">
                  <a:pos x="127" y="105"/>
                </a:cxn>
                <a:cxn ang="0">
                  <a:pos x="137" y="95"/>
                </a:cxn>
                <a:cxn ang="0">
                  <a:pos x="144" y="86"/>
                </a:cxn>
                <a:cxn ang="0">
                  <a:pos x="148" y="74"/>
                </a:cxn>
                <a:cxn ang="0">
                  <a:pos x="150" y="62"/>
                </a:cxn>
                <a:cxn ang="0">
                  <a:pos x="148" y="51"/>
                </a:cxn>
                <a:cxn ang="0">
                  <a:pos x="144" y="38"/>
                </a:cxn>
                <a:cxn ang="0">
                  <a:pos x="137" y="28"/>
                </a:cxn>
                <a:cxn ang="0">
                  <a:pos x="127" y="18"/>
                </a:cxn>
                <a:cxn ang="0">
                  <a:pos x="116" y="11"/>
                </a:cxn>
                <a:cxn ang="0">
                  <a:pos x="103" y="6"/>
                </a:cxn>
                <a:cxn ang="0">
                  <a:pos x="90" y="2"/>
                </a:cxn>
                <a:cxn ang="0">
                  <a:pos x="74" y="0"/>
                </a:cxn>
              </a:cxnLst>
              <a:rect l="0" t="0" r="r" b="b"/>
              <a:pathLst>
                <a:path w="150" h="123">
                  <a:moveTo>
                    <a:pt x="74" y="0"/>
                  </a:moveTo>
                  <a:lnTo>
                    <a:pt x="59" y="2"/>
                  </a:lnTo>
                  <a:lnTo>
                    <a:pt x="45" y="6"/>
                  </a:lnTo>
                  <a:lnTo>
                    <a:pt x="32" y="11"/>
                  </a:lnTo>
                  <a:lnTo>
                    <a:pt x="23" y="18"/>
                  </a:lnTo>
                  <a:lnTo>
                    <a:pt x="13" y="28"/>
                  </a:lnTo>
                  <a:lnTo>
                    <a:pt x="6" y="38"/>
                  </a:lnTo>
                  <a:lnTo>
                    <a:pt x="2" y="51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6" y="86"/>
                  </a:lnTo>
                  <a:lnTo>
                    <a:pt x="13" y="95"/>
                  </a:lnTo>
                  <a:lnTo>
                    <a:pt x="23" y="105"/>
                  </a:lnTo>
                  <a:lnTo>
                    <a:pt x="32" y="112"/>
                  </a:lnTo>
                  <a:lnTo>
                    <a:pt x="45" y="118"/>
                  </a:lnTo>
                  <a:lnTo>
                    <a:pt x="59" y="122"/>
                  </a:lnTo>
                  <a:lnTo>
                    <a:pt x="74" y="123"/>
                  </a:lnTo>
                  <a:lnTo>
                    <a:pt x="90" y="122"/>
                  </a:lnTo>
                  <a:lnTo>
                    <a:pt x="103" y="118"/>
                  </a:lnTo>
                  <a:lnTo>
                    <a:pt x="116" y="112"/>
                  </a:lnTo>
                  <a:lnTo>
                    <a:pt x="127" y="105"/>
                  </a:lnTo>
                  <a:lnTo>
                    <a:pt x="137" y="95"/>
                  </a:lnTo>
                  <a:lnTo>
                    <a:pt x="144" y="86"/>
                  </a:lnTo>
                  <a:lnTo>
                    <a:pt x="148" y="74"/>
                  </a:lnTo>
                  <a:lnTo>
                    <a:pt x="150" y="62"/>
                  </a:lnTo>
                  <a:lnTo>
                    <a:pt x="148" y="51"/>
                  </a:lnTo>
                  <a:lnTo>
                    <a:pt x="144" y="38"/>
                  </a:lnTo>
                  <a:lnTo>
                    <a:pt x="137" y="28"/>
                  </a:lnTo>
                  <a:lnTo>
                    <a:pt x="127" y="18"/>
                  </a:lnTo>
                  <a:lnTo>
                    <a:pt x="116" y="11"/>
                  </a:lnTo>
                  <a:lnTo>
                    <a:pt x="103" y="6"/>
                  </a:lnTo>
                  <a:lnTo>
                    <a:pt x="90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F5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9" name="Freeform 208"/>
            <p:cNvSpPr>
              <a:spLocks/>
            </p:cNvSpPr>
            <p:nvPr/>
          </p:nvSpPr>
          <p:spPr bwMode="auto">
            <a:xfrm>
              <a:off x="3834" y="1499"/>
              <a:ext cx="64" cy="54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52" y="2"/>
                </a:cxn>
                <a:cxn ang="0">
                  <a:pos x="39" y="4"/>
                </a:cxn>
                <a:cxn ang="0">
                  <a:pos x="28" y="10"/>
                </a:cxn>
                <a:cxn ang="0">
                  <a:pos x="18" y="17"/>
                </a:cxn>
                <a:cxn ang="0">
                  <a:pos x="11" y="24"/>
                </a:cxn>
                <a:cxn ang="0">
                  <a:pos x="6" y="34"/>
                </a:cxn>
                <a:cxn ang="0">
                  <a:pos x="2" y="43"/>
                </a:cxn>
                <a:cxn ang="0">
                  <a:pos x="0" y="55"/>
                </a:cxn>
                <a:cxn ang="0">
                  <a:pos x="2" y="66"/>
                </a:cxn>
                <a:cxn ang="0">
                  <a:pos x="6" y="76"/>
                </a:cxn>
                <a:cxn ang="0">
                  <a:pos x="11" y="84"/>
                </a:cxn>
                <a:cxn ang="0">
                  <a:pos x="18" y="92"/>
                </a:cxn>
                <a:cxn ang="0">
                  <a:pos x="28" y="99"/>
                </a:cxn>
                <a:cxn ang="0">
                  <a:pos x="39" y="103"/>
                </a:cxn>
                <a:cxn ang="0">
                  <a:pos x="52" y="106"/>
                </a:cxn>
                <a:cxn ang="0">
                  <a:pos x="64" y="108"/>
                </a:cxn>
                <a:cxn ang="0">
                  <a:pos x="77" y="106"/>
                </a:cxn>
                <a:cxn ang="0">
                  <a:pos x="89" y="103"/>
                </a:cxn>
                <a:cxn ang="0">
                  <a:pos x="101" y="99"/>
                </a:cxn>
                <a:cxn ang="0">
                  <a:pos x="110" y="92"/>
                </a:cxn>
                <a:cxn ang="0">
                  <a:pos x="119" y="84"/>
                </a:cxn>
                <a:cxn ang="0">
                  <a:pos x="124" y="76"/>
                </a:cxn>
                <a:cxn ang="0">
                  <a:pos x="129" y="66"/>
                </a:cxn>
                <a:cxn ang="0">
                  <a:pos x="130" y="55"/>
                </a:cxn>
                <a:cxn ang="0">
                  <a:pos x="129" y="43"/>
                </a:cxn>
                <a:cxn ang="0">
                  <a:pos x="124" y="34"/>
                </a:cxn>
                <a:cxn ang="0">
                  <a:pos x="119" y="24"/>
                </a:cxn>
                <a:cxn ang="0">
                  <a:pos x="110" y="17"/>
                </a:cxn>
                <a:cxn ang="0">
                  <a:pos x="101" y="10"/>
                </a:cxn>
                <a:cxn ang="0">
                  <a:pos x="89" y="4"/>
                </a:cxn>
                <a:cxn ang="0">
                  <a:pos x="77" y="2"/>
                </a:cxn>
                <a:cxn ang="0">
                  <a:pos x="64" y="0"/>
                </a:cxn>
              </a:cxnLst>
              <a:rect l="0" t="0" r="r" b="b"/>
              <a:pathLst>
                <a:path w="130" h="108">
                  <a:moveTo>
                    <a:pt x="64" y="0"/>
                  </a:moveTo>
                  <a:lnTo>
                    <a:pt x="52" y="2"/>
                  </a:lnTo>
                  <a:lnTo>
                    <a:pt x="39" y="4"/>
                  </a:lnTo>
                  <a:lnTo>
                    <a:pt x="28" y="10"/>
                  </a:lnTo>
                  <a:lnTo>
                    <a:pt x="18" y="17"/>
                  </a:lnTo>
                  <a:lnTo>
                    <a:pt x="11" y="24"/>
                  </a:lnTo>
                  <a:lnTo>
                    <a:pt x="6" y="34"/>
                  </a:lnTo>
                  <a:lnTo>
                    <a:pt x="2" y="43"/>
                  </a:lnTo>
                  <a:lnTo>
                    <a:pt x="0" y="55"/>
                  </a:lnTo>
                  <a:lnTo>
                    <a:pt x="2" y="66"/>
                  </a:lnTo>
                  <a:lnTo>
                    <a:pt x="6" y="76"/>
                  </a:lnTo>
                  <a:lnTo>
                    <a:pt x="11" y="84"/>
                  </a:lnTo>
                  <a:lnTo>
                    <a:pt x="18" y="92"/>
                  </a:lnTo>
                  <a:lnTo>
                    <a:pt x="28" y="99"/>
                  </a:lnTo>
                  <a:lnTo>
                    <a:pt x="39" y="103"/>
                  </a:lnTo>
                  <a:lnTo>
                    <a:pt x="52" y="106"/>
                  </a:lnTo>
                  <a:lnTo>
                    <a:pt x="64" y="108"/>
                  </a:lnTo>
                  <a:lnTo>
                    <a:pt x="77" y="106"/>
                  </a:lnTo>
                  <a:lnTo>
                    <a:pt x="89" y="103"/>
                  </a:lnTo>
                  <a:lnTo>
                    <a:pt x="101" y="99"/>
                  </a:lnTo>
                  <a:lnTo>
                    <a:pt x="110" y="92"/>
                  </a:lnTo>
                  <a:lnTo>
                    <a:pt x="119" y="84"/>
                  </a:lnTo>
                  <a:lnTo>
                    <a:pt x="124" y="76"/>
                  </a:lnTo>
                  <a:lnTo>
                    <a:pt x="129" y="66"/>
                  </a:lnTo>
                  <a:lnTo>
                    <a:pt x="130" y="55"/>
                  </a:lnTo>
                  <a:lnTo>
                    <a:pt x="129" y="43"/>
                  </a:lnTo>
                  <a:lnTo>
                    <a:pt x="124" y="34"/>
                  </a:lnTo>
                  <a:lnTo>
                    <a:pt x="119" y="24"/>
                  </a:lnTo>
                  <a:lnTo>
                    <a:pt x="110" y="17"/>
                  </a:lnTo>
                  <a:lnTo>
                    <a:pt x="101" y="10"/>
                  </a:lnTo>
                  <a:lnTo>
                    <a:pt x="89" y="4"/>
                  </a:lnTo>
                  <a:lnTo>
                    <a:pt x="7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40" name="Picture 17" descr="D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9058" y="2643182"/>
            <a:ext cx="368465" cy="324000"/>
          </a:xfrm>
          <a:prstGeom prst="rect">
            <a:avLst/>
          </a:prstGeom>
          <a:noFill/>
        </p:spPr>
      </p:pic>
      <p:sp>
        <p:nvSpPr>
          <p:cNvPr id="142" name="Овал 141"/>
          <p:cNvSpPr>
            <a:spLocks noChangeAspect="1"/>
          </p:cNvSpPr>
          <p:nvPr/>
        </p:nvSpPr>
        <p:spPr>
          <a:xfrm>
            <a:off x="6215074" y="3000372"/>
            <a:ext cx="914400" cy="342896"/>
          </a:xfrm>
          <a:prstGeom prst="ellipse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3" name="Group 19"/>
          <p:cNvGrpSpPr>
            <a:grpSpLocks noChangeAspect="1"/>
          </p:cNvGrpSpPr>
          <p:nvPr/>
        </p:nvGrpSpPr>
        <p:grpSpPr bwMode="auto">
          <a:xfrm>
            <a:off x="6215074" y="2714620"/>
            <a:ext cx="484536" cy="432000"/>
            <a:chOff x="2831" y="963"/>
            <a:chExt cx="2316" cy="2335"/>
          </a:xfrm>
        </p:grpSpPr>
        <p:sp>
          <p:nvSpPr>
            <p:cNvPr id="144" name="Freeform 20"/>
            <p:cNvSpPr>
              <a:spLocks/>
            </p:cNvSpPr>
            <p:nvPr/>
          </p:nvSpPr>
          <p:spPr bwMode="auto">
            <a:xfrm>
              <a:off x="2831" y="968"/>
              <a:ext cx="2316" cy="2330"/>
            </a:xfrm>
            <a:custGeom>
              <a:avLst/>
              <a:gdLst/>
              <a:ahLst/>
              <a:cxnLst>
                <a:cxn ang="0">
                  <a:pos x="0" y="1148"/>
                </a:cxn>
                <a:cxn ang="0">
                  <a:pos x="0" y="1157"/>
                </a:cxn>
                <a:cxn ang="0">
                  <a:pos x="0" y="1165"/>
                </a:cxn>
                <a:cxn ang="0">
                  <a:pos x="0" y="1174"/>
                </a:cxn>
                <a:cxn ang="0">
                  <a:pos x="0" y="1185"/>
                </a:cxn>
                <a:cxn ang="0">
                  <a:pos x="0" y="1194"/>
                </a:cxn>
                <a:cxn ang="0">
                  <a:pos x="0" y="1203"/>
                </a:cxn>
                <a:cxn ang="0">
                  <a:pos x="2" y="1213"/>
                </a:cxn>
                <a:cxn ang="0">
                  <a:pos x="5" y="1225"/>
                </a:cxn>
                <a:cxn ang="0">
                  <a:pos x="48" y="1462"/>
                </a:cxn>
                <a:cxn ang="0">
                  <a:pos x="134" y="1679"/>
                </a:cxn>
                <a:cxn ang="0">
                  <a:pos x="257" y="1873"/>
                </a:cxn>
                <a:cxn ang="0">
                  <a:pos x="415" y="2041"/>
                </a:cxn>
                <a:cxn ang="0">
                  <a:pos x="598" y="2173"/>
                </a:cxn>
                <a:cxn ang="0">
                  <a:pos x="803" y="2269"/>
                </a:cxn>
                <a:cxn ang="0">
                  <a:pos x="1026" y="2322"/>
                </a:cxn>
                <a:cxn ang="0">
                  <a:pos x="1261" y="2330"/>
                </a:cxn>
                <a:cxn ang="0">
                  <a:pos x="1476" y="2291"/>
                </a:cxn>
                <a:cxn ang="0">
                  <a:pos x="1674" y="2215"/>
                </a:cxn>
                <a:cxn ang="0">
                  <a:pos x="1852" y="2102"/>
                </a:cxn>
                <a:cxn ang="0">
                  <a:pos x="2007" y="1962"/>
                </a:cxn>
                <a:cxn ang="0">
                  <a:pos x="2133" y="1792"/>
                </a:cxn>
                <a:cxn ang="0">
                  <a:pos x="2230" y="1603"/>
                </a:cxn>
                <a:cxn ang="0">
                  <a:pos x="2291" y="1396"/>
                </a:cxn>
                <a:cxn ang="0">
                  <a:pos x="2316" y="1176"/>
                </a:cxn>
                <a:cxn ang="0">
                  <a:pos x="2313" y="1167"/>
                </a:cxn>
                <a:cxn ang="0">
                  <a:pos x="2312" y="1158"/>
                </a:cxn>
                <a:cxn ang="0">
                  <a:pos x="2312" y="1149"/>
                </a:cxn>
                <a:cxn ang="0">
                  <a:pos x="2312" y="1140"/>
                </a:cxn>
                <a:cxn ang="0">
                  <a:pos x="2312" y="1131"/>
                </a:cxn>
                <a:cxn ang="0">
                  <a:pos x="2312" y="1122"/>
                </a:cxn>
                <a:cxn ang="0">
                  <a:pos x="2312" y="1115"/>
                </a:cxn>
                <a:cxn ang="0">
                  <a:pos x="2312" y="1107"/>
                </a:cxn>
                <a:cxn ang="0">
                  <a:pos x="2269" y="866"/>
                </a:cxn>
                <a:cxn ang="0">
                  <a:pos x="2185" y="644"/>
                </a:cxn>
                <a:cxn ang="0">
                  <a:pos x="2067" y="445"/>
                </a:cxn>
                <a:cxn ang="0">
                  <a:pos x="1916" y="275"/>
                </a:cxn>
                <a:cxn ang="0">
                  <a:pos x="1735" y="140"/>
                </a:cxn>
                <a:cxn ang="0">
                  <a:pos x="1528" y="46"/>
                </a:cxn>
                <a:cxn ang="0">
                  <a:pos x="1301" y="0"/>
                </a:cxn>
                <a:cxn ang="0">
                  <a:pos x="1056" y="7"/>
                </a:cxn>
                <a:cxn ang="0">
                  <a:pos x="827" y="55"/>
                </a:cxn>
                <a:cxn ang="0">
                  <a:pos x="621" y="138"/>
                </a:cxn>
                <a:cxn ang="0">
                  <a:pos x="442" y="248"/>
                </a:cxn>
                <a:cxn ang="0">
                  <a:pos x="291" y="388"/>
                </a:cxn>
                <a:cxn ang="0">
                  <a:pos x="168" y="548"/>
                </a:cxn>
                <a:cxn ang="0">
                  <a:pos x="76" y="731"/>
                </a:cxn>
                <a:cxn ang="0">
                  <a:pos x="19" y="930"/>
                </a:cxn>
                <a:cxn ang="0">
                  <a:pos x="0" y="1148"/>
                </a:cxn>
              </a:cxnLst>
              <a:rect l="0" t="0" r="r" b="b"/>
              <a:pathLst>
                <a:path w="2316" h="2330">
                  <a:moveTo>
                    <a:pt x="0" y="1148"/>
                  </a:moveTo>
                  <a:lnTo>
                    <a:pt x="0" y="1157"/>
                  </a:lnTo>
                  <a:lnTo>
                    <a:pt x="0" y="1165"/>
                  </a:lnTo>
                  <a:lnTo>
                    <a:pt x="0" y="1174"/>
                  </a:lnTo>
                  <a:lnTo>
                    <a:pt x="0" y="1185"/>
                  </a:lnTo>
                  <a:lnTo>
                    <a:pt x="0" y="1194"/>
                  </a:lnTo>
                  <a:lnTo>
                    <a:pt x="0" y="1203"/>
                  </a:lnTo>
                  <a:lnTo>
                    <a:pt x="2" y="1213"/>
                  </a:lnTo>
                  <a:lnTo>
                    <a:pt x="5" y="1225"/>
                  </a:lnTo>
                  <a:lnTo>
                    <a:pt x="48" y="1462"/>
                  </a:lnTo>
                  <a:lnTo>
                    <a:pt x="134" y="1679"/>
                  </a:lnTo>
                  <a:lnTo>
                    <a:pt x="257" y="1873"/>
                  </a:lnTo>
                  <a:lnTo>
                    <a:pt x="415" y="2041"/>
                  </a:lnTo>
                  <a:lnTo>
                    <a:pt x="598" y="2173"/>
                  </a:lnTo>
                  <a:lnTo>
                    <a:pt x="803" y="2269"/>
                  </a:lnTo>
                  <a:lnTo>
                    <a:pt x="1026" y="2322"/>
                  </a:lnTo>
                  <a:lnTo>
                    <a:pt x="1261" y="2330"/>
                  </a:lnTo>
                  <a:lnTo>
                    <a:pt x="1476" y="2291"/>
                  </a:lnTo>
                  <a:lnTo>
                    <a:pt x="1674" y="2215"/>
                  </a:lnTo>
                  <a:lnTo>
                    <a:pt x="1852" y="2102"/>
                  </a:lnTo>
                  <a:lnTo>
                    <a:pt x="2007" y="1962"/>
                  </a:lnTo>
                  <a:lnTo>
                    <a:pt x="2133" y="1792"/>
                  </a:lnTo>
                  <a:lnTo>
                    <a:pt x="2230" y="1603"/>
                  </a:lnTo>
                  <a:lnTo>
                    <a:pt x="2291" y="1396"/>
                  </a:lnTo>
                  <a:lnTo>
                    <a:pt x="2316" y="1176"/>
                  </a:lnTo>
                  <a:lnTo>
                    <a:pt x="2313" y="1167"/>
                  </a:lnTo>
                  <a:lnTo>
                    <a:pt x="2312" y="1158"/>
                  </a:lnTo>
                  <a:lnTo>
                    <a:pt x="2312" y="1149"/>
                  </a:lnTo>
                  <a:lnTo>
                    <a:pt x="2312" y="1140"/>
                  </a:lnTo>
                  <a:lnTo>
                    <a:pt x="2312" y="1131"/>
                  </a:lnTo>
                  <a:lnTo>
                    <a:pt x="2312" y="1122"/>
                  </a:lnTo>
                  <a:lnTo>
                    <a:pt x="2312" y="1115"/>
                  </a:lnTo>
                  <a:lnTo>
                    <a:pt x="2312" y="1107"/>
                  </a:lnTo>
                  <a:lnTo>
                    <a:pt x="2269" y="866"/>
                  </a:lnTo>
                  <a:lnTo>
                    <a:pt x="2185" y="644"/>
                  </a:lnTo>
                  <a:lnTo>
                    <a:pt x="2067" y="445"/>
                  </a:lnTo>
                  <a:lnTo>
                    <a:pt x="1916" y="275"/>
                  </a:lnTo>
                  <a:lnTo>
                    <a:pt x="1735" y="140"/>
                  </a:lnTo>
                  <a:lnTo>
                    <a:pt x="1528" y="46"/>
                  </a:lnTo>
                  <a:lnTo>
                    <a:pt x="1301" y="0"/>
                  </a:lnTo>
                  <a:lnTo>
                    <a:pt x="1056" y="7"/>
                  </a:lnTo>
                  <a:lnTo>
                    <a:pt x="827" y="55"/>
                  </a:lnTo>
                  <a:lnTo>
                    <a:pt x="621" y="138"/>
                  </a:lnTo>
                  <a:lnTo>
                    <a:pt x="442" y="248"/>
                  </a:lnTo>
                  <a:lnTo>
                    <a:pt x="291" y="388"/>
                  </a:lnTo>
                  <a:lnTo>
                    <a:pt x="168" y="548"/>
                  </a:lnTo>
                  <a:lnTo>
                    <a:pt x="76" y="731"/>
                  </a:lnTo>
                  <a:lnTo>
                    <a:pt x="19" y="930"/>
                  </a:lnTo>
                  <a:lnTo>
                    <a:pt x="0" y="1148"/>
                  </a:lnTo>
                  <a:close/>
                </a:path>
              </a:pathLst>
            </a:custGeom>
            <a:solidFill>
              <a:srgbClr val="476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" name="Freeform 21"/>
            <p:cNvSpPr>
              <a:spLocks/>
            </p:cNvSpPr>
            <p:nvPr/>
          </p:nvSpPr>
          <p:spPr bwMode="auto">
            <a:xfrm>
              <a:off x="2865" y="965"/>
              <a:ext cx="2250" cy="2272"/>
            </a:xfrm>
            <a:custGeom>
              <a:avLst/>
              <a:gdLst/>
              <a:ahLst/>
              <a:cxnLst>
                <a:cxn ang="0">
                  <a:pos x="75" y="661"/>
                </a:cxn>
                <a:cxn ang="0">
                  <a:pos x="52" y="722"/>
                </a:cxn>
                <a:cxn ang="0">
                  <a:pos x="36" y="784"/>
                </a:cxn>
                <a:cxn ang="0">
                  <a:pos x="21" y="850"/>
                </a:cxn>
                <a:cxn ang="0">
                  <a:pos x="11" y="917"/>
                </a:cxn>
                <a:cxn ang="0">
                  <a:pos x="3" y="984"/>
                </a:cxn>
                <a:cxn ang="0">
                  <a:pos x="0" y="1054"/>
                </a:cxn>
                <a:cxn ang="0">
                  <a:pos x="0" y="1124"/>
                </a:cxn>
                <a:cxn ang="0">
                  <a:pos x="6" y="1195"/>
                </a:cxn>
                <a:cxn ang="0">
                  <a:pos x="48" y="1426"/>
                </a:cxn>
                <a:cxn ang="0">
                  <a:pos x="133" y="1639"/>
                </a:cxn>
                <a:cxn ang="0">
                  <a:pos x="253" y="1828"/>
                </a:cxn>
                <a:cxn ang="0">
                  <a:pos x="405" y="1990"/>
                </a:cxn>
                <a:cxn ang="0">
                  <a:pos x="582" y="2118"/>
                </a:cxn>
                <a:cxn ang="0">
                  <a:pos x="782" y="2210"/>
                </a:cxn>
                <a:cxn ang="0">
                  <a:pos x="998" y="2263"/>
                </a:cxn>
                <a:cxn ang="0">
                  <a:pos x="1227" y="2272"/>
                </a:cxn>
                <a:cxn ang="0">
                  <a:pos x="1450" y="2230"/>
                </a:cxn>
                <a:cxn ang="0">
                  <a:pos x="1653" y="2146"/>
                </a:cxn>
                <a:cxn ang="0">
                  <a:pos x="1835" y="2023"/>
                </a:cxn>
                <a:cxn ang="0">
                  <a:pos x="1989" y="1870"/>
                </a:cxn>
                <a:cxn ang="0">
                  <a:pos x="2111" y="1686"/>
                </a:cxn>
                <a:cxn ang="0">
                  <a:pos x="2198" y="1484"/>
                </a:cxn>
                <a:cxn ang="0">
                  <a:pos x="2244" y="1262"/>
                </a:cxn>
                <a:cxn ang="0">
                  <a:pos x="2250" y="1030"/>
                </a:cxn>
                <a:cxn ang="0">
                  <a:pos x="2244" y="991"/>
                </a:cxn>
                <a:cxn ang="0">
                  <a:pos x="2238" y="954"/>
                </a:cxn>
                <a:cxn ang="0">
                  <a:pos x="2230" y="915"/>
                </a:cxn>
                <a:cxn ang="0">
                  <a:pos x="2224" y="878"/>
                </a:cxn>
                <a:cxn ang="0">
                  <a:pos x="2215" y="841"/>
                </a:cxn>
                <a:cxn ang="0">
                  <a:pos x="2206" y="804"/>
                </a:cxn>
                <a:cxn ang="0">
                  <a:pos x="2198" y="768"/>
                </a:cxn>
                <a:cxn ang="0">
                  <a:pos x="2189" y="734"/>
                </a:cxn>
                <a:cxn ang="0">
                  <a:pos x="2105" y="564"/>
                </a:cxn>
                <a:cxn ang="0">
                  <a:pos x="2003" y="411"/>
                </a:cxn>
                <a:cxn ang="0">
                  <a:pos x="1879" y="278"/>
                </a:cxn>
                <a:cxn ang="0">
                  <a:pos x="1738" y="168"/>
                </a:cxn>
                <a:cxn ang="0">
                  <a:pos x="1578" y="82"/>
                </a:cxn>
                <a:cxn ang="0">
                  <a:pos x="1405" y="25"/>
                </a:cxn>
                <a:cxn ang="0">
                  <a:pos x="1218" y="0"/>
                </a:cxn>
                <a:cxn ang="0">
                  <a:pos x="1022" y="10"/>
                </a:cxn>
                <a:cxn ang="0">
                  <a:pos x="858" y="40"/>
                </a:cxn>
                <a:cxn ang="0">
                  <a:pos x="708" y="88"/>
                </a:cxn>
                <a:cxn ang="0">
                  <a:pos x="568" y="150"/>
                </a:cxn>
                <a:cxn ang="0">
                  <a:pos x="443" y="228"/>
                </a:cxn>
                <a:cxn ang="0">
                  <a:pos x="329" y="317"/>
                </a:cxn>
                <a:cxn ang="0">
                  <a:pos x="229" y="421"/>
                </a:cxn>
                <a:cxn ang="0">
                  <a:pos x="144" y="536"/>
                </a:cxn>
                <a:cxn ang="0">
                  <a:pos x="75" y="661"/>
                </a:cxn>
              </a:cxnLst>
              <a:rect l="0" t="0" r="r" b="b"/>
              <a:pathLst>
                <a:path w="2250" h="2272">
                  <a:moveTo>
                    <a:pt x="75" y="661"/>
                  </a:moveTo>
                  <a:lnTo>
                    <a:pt x="52" y="722"/>
                  </a:lnTo>
                  <a:lnTo>
                    <a:pt x="36" y="784"/>
                  </a:lnTo>
                  <a:lnTo>
                    <a:pt x="21" y="850"/>
                  </a:lnTo>
                  <a:lnTo>
                    <a:pt x="11" y="917"/>
                  </a:lnTo>
                  <a:lnTo>
                    <a:pt x="3" y="984"/>
                  </a:lnTo>
                  <a:lnTo>
                    <a:pt x="0" y="1054"/>
                  </a:lnTo>
                  <a:lnTo>
                    <a:pt x="0" y="1124"/>
                  </a:lnTo>
                  <a:lnTo>
                    <a:pt x="6" y="1195"/>
                  </a:lnTo>
                  <a:lnTo>
                    <a:pt x="48" y="1426"/>
                  </a:lnTo>
                  <a:lnTo>
                    <a:pt x="133" y="1639"/>
                  </a:lnTo>
                  <a:lnTo>
                    <a:pt x="253" y="1828"/>
                  </a:lnTo>
                  <a:lnTo>
                    <a:pt x="405" y="1990"/>
                  </a:lnTo>
                  <a:lnTo>
                    <a:pt x="582" y="2118"/>
                  </a:lnTo>
                  <a:lnTo>
                    <a:pt x="782" y="2210"/>
                  </a:lnTo>
                  <a:lnTo>
                    <a:pt x="998" y="2263"/>
                  </a:lnTo>
                  <a:lnTo>
                    <a:pt x="1227" y="2272"/>
                  </a:lnTo>
                  <a:lnTo>
                    <a:pt x="1450" y="2230"/>
                  </a:lnTo>
                  <a:lnTo>
                    <a:pt x="1653" y="2146"/>
                  </a:lnTo>
                  <a:lnTo>
                    <a:pt x="1835" y="2023"/>
                  </a:lnTo>
                  <a:lnTo>
                    <a:pt x="1989" y="1870"/>
                  </a:lnTo>
                  <a:lnTo>
                    <a:pt x="2111" y="1686"/>
                  </a:lnTo>
                  <a:lnTo>
                    <a:pt x="2198" y="1484"/>
                  </a:lnTo>
                  <a:lnTo>
                    <a:pt x="2244" y="1262"/>
                  </a:lnTo>
                  <a:lnTo>
                    <a:pt x="2250" y="1030"/>
                  </a:lnTo>
                  <a:lnTo>
                    <a:pt x="2244" y="991"/>
                  </a:lnTo>
                  <a:lnTo>
                    <a:pt x="2238" y="954"/>
                  </a:lnTo>
                  <a:lnTo>
                    <a:pt x="2230" y="915"/>
                  </a:lnTo>
                  <a:lnTo>
                    <a:pt x="2224" y="878"/>
                  </a:lnTo>
                  <a:lnTo>
                    <a:pt x="2215" y="841"/>
                  </a:lnTo>
                  <a:lnTo>
                    <a:pt x="2206" y="804"/>
                  </a:lnTo>
                  <a:lnTo>
                    <a:pt x="2198" y="768"/>
                  </a:lnTo>
                  <a:lnTo>
                    <a:pt x="2189" y="734"/>
                  </a:lnTo>
                  <a:lnTo>
                    <a:pt x="2105" y="564"/>
                  </a:lnTo>
                  <a:lnTo>
                    <a:pt x="2003" y="411"/>
                  </a:lnTo>
                  <a:lnTo>
                    <a:pt x="1879" y="278"/>
                  </a:lnTo>
                  <a:lnTo>
                    <a:pt x="1738" y="168"/>
                  </a:lnTo>
                  <a:lnTo>
                    <a:pt x="1578" y="82"/>
                  </a:lnTo>
                  <a:lnTo>
                    <a:pt x="1405" y="25"/>
                  </a:lnTo>
                  <a:lnTo>
                    <a:pt x="1218" y="0"/>
                  </a:lnTo>
                  <a:lnTo>
                    <a:pt x="1022" y="10"/>
                  </a:lnTo>
                  <a:lnTo>
                    <a:pt x="858" y="40"/>
                  </a:lnTo>
                  <a:lnTo>
                    <a:pt x="708" y="88"/>
                  </a:lnTo>
                  <a:lnTo>
                    <a:pt x="568" y="150"/>
                  </a:lnTo>
                  <a:lnTo>
                    <a:pt x="443" y="228"/>
                  </a:lnTo>
                  <a:lnTo>
                    <a:pt x="329" y="317"/>
                  </a:lnTo>
                  <a:lnTo>
                    <a:pt x="229" y="421"/>
                  </a:lnTo>
                  <a:lnTo>
                    <a:pt x="144" y="536"/>
                  </a:lnTo>
                  <a:lnTo>
                    <a:pt x="75" y="661"/>
                  </a:lnTo>
                  <a:close/>
                </a:path>
              </a:pathLst>
            </a:custGeom>
            <a:solidFill>
              <a:srgbClr val="4C7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6" name="Freeform 22"/>
            <p:cNvSpPr>
              <a:spLocks/>
            </p:cNvSpPr>
            <p:nvPr/>
          </p:nvSpPr>
          <p:spPr bwMode="auto">
            <a:xfrm>
              <a:off x="2898" y="963"/>
              <a:ext cx="2188" cy="2210"/>
            </a:xfrm>
            <a:custGeom>
              <a:avLst/>
              <a:gdLst/>
              <a:ahLst/>
              <a:cxnLst>
                <a:cxn ang="0">
                  <a:pos x="187" y="437"/>
                </a:cxn>
                <a:cxn ang="0">
                  <a:pos x="138" y="514"/>
                </a:cxn>
                <a:cxn ang="0">
                  <a:pos x="97" y="596"/>
                </a:cxn>
                <a:cxn ang="0">
                  <a:pos x="61" y="682"/>
                </a:cxn>
                <a:cxn ang="0">
                  <a:pos x="36" y="773"/>
                </a:cxn>
                <a:cxn ang="0">
                  <a:pos x="15" y="865"/>
                </a:cxn>
                <a:cxn ang="0">
                  <a:pos x="4" y="962"/>
                </a:cxn>
                <a:cxn ang="0">
                  <a:pos x="0" y="1060"/>
                </a:cxn>
                <a:cxn ang="0">
                  <a:pos x="6" y="1164"/>
                </a:cxn>
                <a:cxn ang="0">
                  <a:pos x="48" y="1388"/>
                </a:cxn>
                <a:cxn ang="0">
                  <a:pos x="131" y="1595"/>
                </a:cxn>
                <a:cxn ang="0">
                  <a:pos x="248" y="1778"/>
                </a:cxn>
                <a:cxn ang="0">
                  <a:pos x="397" y="1936"/>
                </a:cxn>
                <a:cxn ang="0">
                  <a:pos x="568" y="2061"/>
                </a:cxn>
                <a:cxn ang="0">
                  <a:pos x="763" y="2151"/>
                </a:cxn>
                <a:cxn ang="0">
                  <a:pos x="972" y="2202"/>
                </a:cxn>
                <a:cxn ang="0">
                  <a:pos x="1194" y="2210"/>
                </a:cxn>
                <a:cxn ang="0">
                  <a:pos x="1409" y="2169"/>
                </a:cxn>
                <a:cxn ang="0">
                  <a:pos x="1609" y="2089"/>
                </a:cxn>
                <a:cxn ang="0">
                  <a:pos x="1785" y="1970"/>
                </a:cxn>
                <a:cxn ang="0">
                  <a:pos x="1936" y="1821"/>
                </a:cxn>
                <a:cxn ang="0">
                  <a:pos x="2053" y="1644"/>
                </a:cxn>
                <a:cxn ang="0">
                  <a:pos x="2138" y="1446"/>
                </a:cxn>
                <a:cxn ang="0">
                  <a:pos x="2184" y="1230"/>
                </a:cxn>
                <a:cxn ang="0">
                  <a:pos x="2188" y="1004"/>
                </a:cxn>
                <a:cxn ang="0">
                  <a:pos x="2179" y="937"/>
                </a:cxn>
                <a:cxn ang="0">
                  <a:pos x="2169" y="874"/>
                </a:cxn>
                <a:cxn ang="0">
                  <a:pos x="2154" y="810"/>
                </a:cxn>
                <a:cxn ang="0">
                  <a:pos x="2139" y="749"/>
                </a:cxn>
                <a:cxn ang="0">
                  <a:pos x="2118" y="687"/>
                </a:cxn>
                <a:cxn ang="0">
                  <a:pos x="2096" y="629"/>
                </a:cxn>
                <a:cxn ang="0">
                  <a:pos x="2069" y="569"/>
                </a:cxn>
                <a:cxn ang="0">
                  <a:pos x="2043" y="514"/>
                </a:cxn>
                <a:cxn ang="0">
                  <a:pos x="1950" y="390"/>
                </a:cxn>
                <a:cxn ang="0">
                  <a:pos x="1846" y="280"/>
                </a:cxn>
                <a:cxn ang="0">
                  <a:pos x="1729" y="186"/>
                </a:cxn>
                <a:cxn ang="0">
                  <a:pos x="1601" y="111"/>
                </a:cxn>
                <a:cxn ang="0">
                  <a:pos x="1461" y="52"/>
                </a:cxn>
                <a:cxn ang="0">
                  <a:pos x="1313" y="15"/>
                </a:cxn>
                <a:cxn ang="0">
                  <a:pos x="1154" y="0"/>
                </a:cxn>
                <a:cxn ang="0">
                  <a:pos x="989" y="12"/>
                </a:cxn>
                <a:cxn ang="0">
                  <a:pos x="862" y="35"/>
                </a:cxn>
                <a:cxn ang="0">
                  <a:pos x="745" y="66"/>
                </a:cxn>
                <a:cxn ang="0">
                  <a:pos x="632" y="108"/>
                </a:cxn>
                <a:cxn ang="0">
                  <a:pos x="528" y="158"/>
                </a:cxn>
                <a:cxn ang="0">
                  <a:pos x="430" y="215"/>
                </a:cxn>
                <a:cxn ang="0">
                  <a:pos x="340" y="282"/>
                </a:cxn>
                <a:cxn ang="0">
                  <a:pos x="259" y="355"/>
                </a:cxn>
                <a:cxn ang="0">
                  <a:pos x="187" y="437"/>
                </a:cxn>
              </a:cxnLst>
              <a:rect l="0" t="0" r="r" b="b"/>
              <a:pathLst>
                <a:path w="2188" h="2210">
                  <a:moveTo>
                    <a:pt x="187" y="437"/>
                  </a:moveTo>
                  <a:lnTo>
                    <a:pt x="138" y="514"/>
                  </a:lnTo>
                  <a:lnTo>
                    <a:pt x="97" y="596"/>
                  </a:lnTo>
                  <a:lnTo>
                    <a:pt x="61" y="682"/>
                  </a:lnTo>
                  <a:lnTo>
                    <a:pt x="36" y="773"/>
                  </a:lnTo>
                  <a:lnTo>
                    <a:pt x="15" y="865"/>
                  </a:lnTo>
                  <a:lnTo>
                    <a:pt x="4" y="962"/>
                  </a:lnTo>
                  <a:lnTo>
                    <a:pt x="0" y="1060"/>
                  </a:lnTo>
                  <a:lnTo>
                    <a:pt x="6" y="1164"/>
                  </a:lnTo>
                  <a:lnTo>
                    <a:pt x="48" y="1388"/>
                  </a:lnTo>
                  <a:lnTo>
                    <a:pt x="131" y="1595"/>
                  </a:lnTo>
                  <a:lnTo>
                    <a:pt x="248" y="1778"/>
                  </a:lnTo>
                  <a:lnTo>
                    <a:pt x="397" y="1936"/>
                  </a:lnTo>
                  <a:lnTo>
                    <a:pt x="568" y="2061"/>
                  </a:lnTo>
                  <a:lnTo>
                    <a:pt x="763" y="2151"/>
                  </a:lnTo>
                  <a:lnTo>
                    <a:pt x="972" y="2202"/>
                  </a:lnTo>
                  <a:lnTo>
                    <a:pt x="1194" y="2210"/>
                  </a:lnTo>
                  <a:lnTo>
                    <a:pt x="1409" y="2169"/>
                  </a:lnTo>
                  <a:lnTo>
                    <a:pt x="1609" y="2089"/>
                  </a:lnTo>
                  <a:lnTo>
                    <a:pt x="1785" y="1970"/>
                  </a:lnTo>
                  <a:lnTo>
                    <a:pt x="1936" y="1821"/>
                  </a:lnTo>
                  <a:lnTo>
                    <a:pt x="2053" y="1644"/>
                  </a:lnTo>
                  <a:lnTo>
                    <a:pt x="2138" y="1446"/>
                  </a:lnTo>
                  <a:lnTo>
                    <a:pt x="2184" y="1230"/>
                  </a:lnTo>
                  <a:lnTo>
                    <a:pt x="2188" y="1004"/>
                  </a:lnTo>
                  <a:lnTo>
                    <a:pt x="2179" y="937"/>
                  </a:lnTo>
                  <a:lnTo>
                    <a:pt x="2169" y="874"/>
                  </a:lnTo>
                  <a:lnTo>
                    <a:pt x="2154" y="810"/>
                  </a:lnTo>
                  <a:lnTo>
                    <a:pt x="2139" y="749"/>
                  </a:lnTo>
                  <a:lnTo>
                    <a:pt x="2118" y="687"/>
                  </a:lnTo>
                  <a:lnTo>
                    <a:pt x="2096" y="629"/>
                  </a:lnTo>
                  <a:lnTo>
                    <a:pt x="2069" y="569"/>
                  </a:lnTo>
                  <a:lnTo>
                    <a:pt x="2043" y="514"/>
                  </a:lnTo>
                  <a:lnTo>
                    <a:pt x="1950" y="390"/>
                  </a:lnTo>
                  <a:lnTo>
                    <a:pt x="1846" y="280"/>
                  </a:lnTo>
                  <a:lnTo>
                    <a:pt x="1729" y="186"/>
                  </a:lnTo>
                  <a:lnTo>
                    <a:pt x="1601" y="111"/>
                  </a:lnTo>
                  <a:lnTo>
                    <a:pt x="1461" y="52"/>
                  </a:lnTo>
                  <a:lnTo>
                    <a:pt x="1313" y="15"/>
                  </a:lnTo>
                  <a:lnTo>
                    <a:pt x="1154" y="0"/>
                  </a:lnTo>
                  <a:lnTo>
                    <a:pt x="989" y="12"/>
                  </a:lnTo>
                  <a:lnTo>
                    <a:pt x="862" y="35"/>
                  </a:lnTo>
                  <a:lnTo>
                    <a:pt x="745" y="66"/>
                  </a:lnTo>
                  <a:lnTo>
                    <a:pt x="632" y="108"/>
                  </a:lnTo>
                  <a:lnTo>
                    <a:pt x="528" y="158"/>
                  </a:lnTo>
                  <a:lnTo>
                    <a:pt x="430" y="215"/>
                  </a:lnTo>
                  <a:lnTo>
                    <a:pt x="340" y="282"/>
                  </a:lnTo>
                  <a:lnTo>
                    <a:pt x="259" y="355"/>
                  </a:lnTo>
                  <a:lnTo>
                    <a:pt x="187" y="437"/>
                  </a:lnTo>
                  <a:close/>
                </a:path>
              </a:pathLst>
            </a:custGeom>
            <a:solidFill>
              <a:srgbClr val="54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7" name="Freeform 23"/>
            <p:cNvSpPr>
              <a:spLocks/>
            </p:cNvSpPr>
            <p:nvPr/>
          </p:nvSpPr>
          <p:spPr bwMode="auto">
            <a:xfrm>
              <a:off x="2934" y="963"/>
              <a:ext cx="2124" cy="2144"/>
            </a:xfrm>
            <a:custGeom>
              <a:avLst/>
              <a:gdLst/>
              <a:ahLst/>
              <a:cxnLst>
                <a:cxn ang="0">
                  <a:pos x="281" y="303"/>
                </a:cxn>
                <a:cxn ang="0">
                  <a:pos x="209" y="386"/>
                </a:cxn>
                <a:cxn ang="0">
                  <a:pos x="148" y="477"/>
                </a:cxn>
                <a:cxn ang="0">
                  <a:pos x="96" y="574"/>
                </a:cxn>
                <a:cxn ang="0">
                  <a:pos x="56" y="676"/>
                </a:cxn>
                <a:cxn ang="0">
                  <a:pos x="25" y="783"/>
                </a:cxn>
                <a:cxn ang="0">
                  <a:pos x="7" y="897"/>
                </a:cxn>
                <a:cxn ang="0">
                  <a:pos x="0" y="1014"/>
                </a:cxn>
                <a:cxn ang="0">
                  <a:pos x="6" y="1136"/>
                </a:cxn>
                <a:cxn ang="0">
                  <a:pos x="46" y="1352"/>
                </a:cxn>
                <a:cxn ang="0">
                  <a:pos x="126" y="1552"/>
                </a:cxn>
                <a:cxn ang="0">
                  <a:pos x="239" y="1729"/>
                </a:cxn>
                <a:cxn ang="0">
                  <a:pos x="383" y="1881"/>
                </a:cxn>
                <a:cxn ang="0">
                  <a:pos x="550" y="2001"/>
                </a:cxn>
                <a:cxn ang="0">
                  <a:pos x="738" y="2089"/>
                </a:cxn>
                <a:cxn ang="0">
                  <a:pos x="942" y="2137"/>
                </a:cxn>
                <a:cxn ang="0">
                  <a:pos x="1158" y="2144"/>
                </a:cxn>
                <a:cxn ang="0">
                  <a:pos x="1369" y="2105"/>
                </a:cxn>
                <a:cxn ang="0">
                  <a:pos x="1562" y="2028"/>
                </a:cxn>
                <a:cxn ang="0">
                  <a:pos x="1733" y="1915"/>
                </a:cxn>
                <a:cxn ang="0">
                  <a:pos x="1879" y="1770"/>
                </a:cxn>
                <a:cxn ang="0">
                  <a:pos x="1993" y="1599"/>
                </a:cxn>
                <a:cxn ang="0">
                  <a:pos x="2076" y="1406"/>
                </a:cxn>
                <a:cxn ang="0">
                  <a:pos x="2120" y="1196"/>
                </a:cxn>
                <a:cxn ang="0">
                  <a:pos x="2124" y="975"/>
                </a:cxn>
                <a:cxn ang="0">
                  <a:pos x="2112" y="892"/>
                </a:cxn>
                <a:cxn ang="0">
                  <a:pos x="2097" y="812"/>
                </a:cxn>
                <a:cxn ang="0">
                  <a:pos x="2076" y="733"/>
                </a:cxn>
                <a:cxn ang="0">
                  <a:pos x="2053" y="657"/>
                </a:cxn>
                <a:cxn ang="0">
                  <a:pos x="2021" y="581"/>
                </a:cxn>
                <a:cxn ang="0">
                  <a:pos x="1987" y="509"/>
                </a:cxn>
                <a:cxn ang="0">
                  <a:pos x="1949" y="440"/>
                </a:cxn>
                <a:cxn ang="0">
                  <a:pos x="1906" y="376"/>
                </a:cxn>
                <a:cxn ang="0">
                  <a:pos x="1813" y="280"/>
                </a:cxn>
                <a:cxn ang="0">
                  <a:pos x="1712" y="198"/>
                </a:cxn>
                <a:cxn ang="0">
                  <a:pos x="1604" y="128"/>
                </a:cxn>
                <a:cxn ang="0">
                  <a:pos x="1488" y="75"/>
                </a:cxn>
                <a:cxn ang="0">
                  <a:pos x="1363" y="33"/>
                </a:cxn>
                <a:cxn ang="0">
                  <a:pos x="1232" y="8"/>
                </a:cxn>
                <a:cxn ang="0">
                  <a:pos x="1094" y="0"/>
                </a:cxn>
                <a:cxn ang="0">
                  <a:pos x="953" y="12"/>
                </a:cxn>
                <a:cxn ang="0">
                  <a:pos x="853" y="27"/>
                </a:cxn>
                <a:cxn ang="0">
                  <a:pos x="758" y="51"/>
                </a:cxn>
                <a:cxn ang="0">
                  <a:pos x="667" y="79"/>
                </a:cxn>
                <a:cxn ang="0">
                  <a:pos x="581" y="115"/>
                </a:cxn>
                <a:cxn ang="0">
                  <a:pos x="498" y="154"/>
                </a:cxn>
                <a:cxn ang="0">
                  <a:pos x="420" y="198"/>
                </a:cxn>
                <a:cxn ang="0">
                  <a:pos x="348" y="247"/>
                </a:cxn>
                <a:cxn ang="0">
                  <a:pos x="281" y="303"/>
                </a:cxn>
              </a:cxnLst>
              <a:rect l="0" t="0" r="r" b="b"/>
              <a:pathLst>
                <a:path w="2124" h="2144">
                  <a:moveTo>
                    <a:pt x="281" y="303"/>
                  </a:moveTo>
                  <a:lnTo>
                    <a:pt x="209" y="386"/>
                  </a:lnTo>
                  <a:lnTo>
                    <a:pt x="148" y="477"/>
                  </a:lnTo>
                  <a:lnTo>
                    <a:pt x="96" y="574"/>
                  </a:lnTo>
                  <a:lnTo>
                    <a:pt x="56" y="676"/>
                  </a:lnTo>
                  <a:lnTo>
                    <a:pt x="25" y="783"/>
                  </a:lnTo>
                  <a:lnTo>
                    <a:pt x="7" y="897"/>
                  </a:lnTo>
                  <a:lnTo>
                    <a:pt x="0" y="1014"/>
                  </a:lnTo>
                  <a:lnTo>
                    <a:pt x="6" y="1136"/>
                  </a:lnTo>
                  <a:lnTo>
                    <a:pt x="46" y="1352"/>
                  </a:lnTo>
                  <a:lnTo>
                    <a:pt x="126" y="1552"/>
                  </a:lnTo>
                  <a:lnTo>
                    <a:pt x="239" y="1729"/>
                  </a:lnTo>
                  <a:lnTo>
                    <a:pt x="383" y="1881"/>
                  </a:lnTo>
                  <a:lnTo>
                    <a:pt x="550" y="2001"/>
                  </a:lnTo>
                  <a:lnTo>
                    <a:pt x="738" y="2089"/>
                  </a:lnTo>
                  <a:lnTo>
                    <a:pt x="942" y="2137"/>
                  </a:lnTo>
                  <a:lnTo>
                    <a:pt x="1158" y="2144"/>
                  </a:lnTo>
                  <a:lnTo>
                    <a:pt x="1369" y="2105"/>
                  </a:lnTo>
                  <a:lnTo>
                    <a:pt x="1562" y="2028"/>
                  </a:lnTo>
                  <a:lnTo>
                    <a:pt x="1733" y="1915"/>
                  </a:lnTo>
                  <a:lnTo>
                    <a:pt x="1879" y="1770"/>
                  </a:lnTo>
                  <a:lnTo>
                    <a:pt x="1993" y="1599"/>
                  </a:lnTo>
                  <a:lnTo>
                    <a:pt x="2076" y="1406"/>
                  </a:lnTo>
                  <a:lnTo>
                    <a:pt x="2120" y="1196"/>
                  </a:lnTo>
                  <a:lnTo>
                    <a:pt x="2124" y="975"/>
                  </a:lnTo>
                  <a:lnTo>
                    <a:pt x="2112" y="892"/>
                  </a:lnTo>
                  <a:lnTo>
                    <a:pt x="2097" y="812"/>
                  </a:lnTo>
                  <a:lnTo>
                    <a:pt x="2076" y="733"/>
                  </a:lnTo>
                  <a:lnTo>
                    <a:pt x="2053" y="657"/>
                  </a:lnTo>
                  <a:lnTo>
                    <a:pt x="2021" y="581"/>
                  </a:lnTo>
                  <a:lnTo>
                    <a:pt x="1987" y="509"/>
                  </a:lnTo>
                  <a:lnTo>
                    <a:pt x="1949" y="440"/>
                  </a:lnTo>
                  <a:lnTo>
                    <a:pt x="1906" y="376"/>
                  </a:lnTo>
                  <a:lnTo>
                    <a:pt x="1813" y="280"/>
                  </a:lnTo>
                  <a:lnTo>
                    <a:pt x="1712" y="198"/>
                  </a:lnTo>
                  <a:lnTo>
                    <a:pt x="1604" y="128"/>
                  </a:lnTo>
                  <a:lnTo>
                    <a:pt x="1488" y="75"/>
                  </a:lnTo>
                  <a:lnTo>
                    <a:pt x="1363" y="33"/>
                  </a:lnTo>
                  <a:lnTo>
                    <a:pt x="1232" y="8"/>
                  </a:lnTo>
                  <a:lnTo>
                    <a:pt x="1094" y="0"/>
                  </a:lnTo>
                  <a:lnTo>
                    <a:pt x="953" y="12"/>
                  </a:lnTo>
                  <a:lnTo>
                    <a:pt x="853" y="27"/>
                  </a:lnTo>
                  <a:lnTo>
                    <a:pt x="758" y="51"/>
                  </a:lnTo>
                  <a:lnTo>
                    <a:pt x="667" y="79"/>
                  </a:lnTo>
                  <a:lnTo>
                    <a:pt x="581" y="115"/>
                  </a:lnTo>
                  <a:lnTo>
                    <a:pt x="498" y="154"/>
                  </a:lnTo>
                  <a:lnTo>
                    <a:pt x="420" y="198"/>
                  </a:lnTo>
                  <a:lnTo>
                    <a:pt x="348" y="247"/>
                  </a:lnTo>
                  <a:lnTo>
                    <a:pt x="281" y="303"/>
                  </a:lnTo>
                  <a:close/>
                </a:path>
              </a:pathLst>
            </a:custGeom>
            <a:solidFill>
              <a:srgbClr val="5C8A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8" name="Freeform 24"/>
            <p:cNvSpPr>
              <a:spLocks/>
            </p:cNvSpPr>
            <p:nvPr/>
          </p:nvSpPr>
          <p:spPr bwMode="auto">
            <a:xfrm>
              <a:off x="2971" y="965"/>
              <a:ext cx="2059" cy="2082"/>
            </a:xfrm>
            <a:custGeom>
              <a:avLst/>
              <a:gdLst/>
              <a:ahLst/>
              <a:cxnLst>
                <a:cxn ang="0">
                  <a:pos x="366" y="211"/>
                </a:cxn>
                <a:cxn ang="0">
                  <a:pos x="273" y="295"/>
                </a:cxn>
                <a:cxn ang="0">
                  <a:pos x="195" y="387"/>
                </a:cxn>
                <a:cxn ang="0">
                  <a:pos x="128" y="488"/>
                </a:cxn>
                <a:cxn ang="0">
                  <a:pos x="76" y="598"/>
                </a:cxn>
                <a:cxn ang="0">
                  <a:pos x="35" y="714"/>
                </a:cxn>
                <a:cxn ang="0">
                  <a:pos x="12" y="838"/>
                </a:cxn>
                <a:cxn ang="0">
                  <a:pos x="0" y="967"/>
                </a:cxn>
                <a:cxn ang="0">
                  <a:pos x="6" y="1103"/>
                </a:cxn>
                <a:cxn ang="0">
                  <a:pos x="43" y="1311"/>
                </a:cxn>
                <a:cxn ang="0">
                  <a:pos x="120" y="1505"/>
                </a:cxn>
                <a:cxn ang="0">
                  <a:pos x="230" y="1676"/>
                </a:cxn>
                <a:cxn ang="0">
                  <a:pos x="371" y="1823"/>
                </a:cxn>
                <a:cxn ang="0">
                  <a:pos x="534" y="1941"/>
                </a:cxn>
                <a:cxn ang="0">
                  <a:pos x="716" y="2026"/>
                </a:cxn>
                <a:cxn ang="0">
                  <a:pos x="914" y="2074"/>
                </a:cxn>
                <a:cxn ang="0">
                  <a:pos x="1125" y="2082"/>
                </a:cxn>
                <a:cxn ang="0">
                  <a:pos x="1329" y="2044"/>
                </a:cxn>
                <a:cxn ang="0">
                  <a:pos x="1516" y="1968"/>
                </a:cxn>
                <a:cxn ang="0">
                  <a:pos x="1683" y="1856"/>
                </a:cxn>
                <a:cxn ang="0">
                  <a:pos x="1824" y="1716"/>
                </a:cxn>
                <a:cxn ang="0">
                  <a:pos x="1934" y="1550"/>
                </a:cxn>
                <a:cxn ang="0">
                  <a:pos x="2013" y="1365"/>
                </a:cxn>
                <a:cxn ang="0">
                  <a:pos x="2056" y="1161"/>
                </a:cxn>
                <a:cxn ang="0">
                  <a:pos x="2059" y="948"/>
                </a:cxn>
                <a:cxn ang="0">
                  <a:pos x="2045" y="853"/>
                </a:cxn>
                <a:cxn ang="0">
                  <a:pos x="2026" y="761"/>
                </a:cxn>
                <a:cxn ang="0">
                  <a:pos x="1999" y="670"/>
                </a:cxn>
                <a:cxn ang="0">
                  <a:pos x="1967" y="585"/>
                </a:cxn>
                <a:cxn ang="0">
                  <a:pos x="1927" y="502"/>
                </a:cxn>
                <a:cxn ang="0">
                  <a:pos x="1882" y="423"/>
                </a:cxn>
                <a:cxn ang="0">
                  <a:pos x="1831" y="348"/>
                </a:cxn>
                <a:cxn ang="0">
                  <a:pos x="1776" y="281"/>
                </a:cxn>
                <a:cxn ang="0">
                  <a:pos x="1687" y="207"/>
                </a:cxn>
                <a:cxn ang="0">
                  <a:pos x="1595" y="144"/>
                </a:cxn>
                <a:cxn ang="0">
                  <a:pos x="1494" y="91"/>
                </a:cxn>
                <a:cxn ang="0">
                  <a:pos x="1388" y="50"/>
                </a:cxn>
                <a:cxn ang="0">
                  <a:pos x="1277" y="19"/>
                </a:cxn>
                <a:cxn ang="0">
                  <a:pos x="1161" y="3"/>
                </a:cxn>
                <a:cxn ang="0">
                  <a:pos x="1040" y="0"/>
                </a:cxn>
                <a:cxn ang="0">
                  <a:pos x="916" y="10"/>
                </a:cxn>
                <a:cxn ang="0">
                  <a:pos x="837" y="22"/>
                </a:cxn>
                <a:cxn ang="0">
                  <a:pos x="761" y="39"/>
                </a:cxn>
                <a:cxn ang="0">
                  <a:pos x="688" y="58"/>
                </a:cxn>
                <a:cxn ang="0">
                  <a:pos x="618" y="83"/>
                </a:cxn>
                <a:cxn ang="0">
                  <a:pos x="550" y="109"/>
                </a:cxn>
                <a:cxn ang="0">
                  <a:pos x="484" y="140"/>
                </a:cxn>
                <a:cxn ang="0">
                  <a:pos x="422" y="174"/>
                </a:cxn>
                <a:cxn ang="0">
                  <a:pos x="366" y="211"/>
                </a:cxn>
              </a:cxnLst>
              <a:rect l="0" t="0" r="r" b="b"/>
              <a:pathLst>
                <a:path w="2059" h="2082">
                  <a:moveTo>
                    <a:pt x="366" y="211"/>
                  </a:moveTo>
                  <a:lnTo>
                    <a:pt x="273" y="295"/>
                  </a:lnTo>
                  <a:lnTo>
                    <a:pt x="195" y="387"/>
                  </a:lnTo>
                  <a:lnTo>
                    <a:pt x="128" y="488"/>
                  </a:lnTo>
                  <a:lnTo>
                    <a:pt x="76" y="598"/>
                  </a:lnTo>
                  <a:lnTo>
                    <a:pt x="35" y="714"/>
                  </a:lnTo>
                  <a:lnTo>
                    <a:pt x="12" y="838"/>
                  </a:lnTo>
                  <a:lnTo>
                    <a:pt x="0" y="967"/>
                  </a:lnTo>
                  <a:lnTo>
                    <a:pt x="6" y="1103"/>
                  </a:lnTo>
                  <a:lnTo>
                    <a:pt x="43" y="1311"/>
                  </a:lnTo>
                  <a:lnTo>
                    <a:pt x="120" y="1505"/>
                  </a:lnTo>
                  <a:lnTo>
                    <a:pt x="230" y="1676"/>
                  </a:lnTo>
                  <a:lnTo>
                    <a:pt x="371" y="1823"/>
                  </a:lnTo>
                  <a:lnTo>
                    <a:pt x="534" y="1941"/>
                  </a:lnTo>
                  <a:lnTo>
                    <a:pt x="716" y="2026"/>
                  </a:lnTo>
                  <a:lnTo>
                    <a:pt x="914" y="2074"/>
                  </a:lnTo>
                  <a:lnTo>
                    <a:pt x="1125" y="2082"/>
                  </a:lnTo>
                  <a:lnTo>
                    <a:pt x="1329" y="2044"/>
                  </a:lnTo>
                  <a:lnTo>
                    <a:pt x="1516" y="1968"/>
                  </a:lnTo>
                  <a:lnTo>
                    <a:pt x="1683" y="1856"/>
                  </a:lnTo>
                  <a:lnTo>
                    <a:pt x="1824" y="1716"/>
                  </a:lnTo>
                  <a:lnTo>
                    <a:pt x="1934" y="1550"/>
                  </a:lnTo>
                  <a:lnTo>
                    <a:pt x="2013" y="1365"/>
                  </a:lnTo>
                  <a:lnTo>
                    <a:pt x="2056" y="1161"/>
                  </a:lnTo>
                  <a:lnTo>
                    <a:pt x="2059" y="948"/>
                  </a:lnTo>
                  <a:lnTo>
                    <a:pt x="2045" y="853"/>
                  </a:lnTo>
                  <a:lnTo>
                    <a:pt x="2026" y="761"/>
                  </a:lnTo>
                  <a:lnTo>
                    <a:pt x="1999" y="670"/>
                  </a:lnTo>
                  <a:lnTo>
                    <a:pt x="1967" y="585"/>
                  </a:lnTo>
                  <a:lnTo>
                    <a:pt x="1927" y="502"/>
                  </a:lnTo>
                  <a:lnTo>
                    <a:pt x="1882" y="423"/>
                  </a:lnTo>
                  <a:lnTo>
                    <a:pt x="1831" y="348"/>
                  </a:lnTo>
                  <a:lnTo>
                    <a:pt x="1776" y="281"/>
                  </a:lnTo>
                  <a:lnTo>
                    <a:pt x="1687" y="207"/>
                  </a:lnTo>
                  <a:lnTo>
                    <a:pt x="1595" y="144"/>
                  </a:lnTo>
                  <a:lnTo>
                    <a:pt x="1494" y="91"/>
                  </a:lnTo>
                  <a:lnTo>
                    <a:pt x="1388" y="50"/>
                  </a:lnTo>
                  <a:lnTo>
                    <a:pt x="1277" y="19"/>
                  </a:lnTo>
                  <a:lnTo>
                    <a:pt x="1161" y="3"/>
                  </a:lnTo>
                  <a:lnTo>
                    <a:pt x="1040" y="0"/>
                  </a:lnTo>
                  <a:lnTo>
                    <a:pt x="916" y="10"/>
                  </a:lnTo>
                  <a:lnTo>
                    <a:pt x="837" y="22"/>
                  </a:lnTo>
                  <a:lnTo>
                    <a:pt x="761" y="39"/>
                  </a:lnTo>
                  <a:lnTo>
                    <a:pt x="688" y="58"/>
                  </a:lnTo>
                  <a:lnTo>
                    <a:pt x="618" y="83"/>
                  </a:lnTo>
                  <a:lnTo>
                    <a:pt x="550" y="109"/>
                  </a:lnTo>
                  <a:lnTo>
                    <a:pt x="484" y="140"/>
                  </a:lnTo>
                  <a:lnTo>
                    <a:pt x="422" y="174"/>
                  </a:lnTo>
                  <a:lnTo>
                    <a:pt x="366" y="211"/>
                  </a:lnTo>
                  <a:close/>
                </a:path>
              </a:pathLst>
            </a:custGeom>
            <a:solidFill>
              <a:srgbClr val="639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9" name="Freeform 25"/>
            <p:cNvSpPr>
              <a:spLocks/>
            </p:cNvSpPr>
            <p:nvPr/>
          </p:nvSpPr>
          <p:spPr bwMode="auto">
            <a:xfrm>
              <a:off x="2980" y="965"/>
              <a:ext cx="2033" cy="2029"/>
            </a:xfrm>
            <a:custGeom>
              <a:avLst/>
              <a:gdLst/>
              <a:ahLst/>
              <a:cxnLst>
                <a:cxn ang="0">
                  <a:pos x="453" y="155"/>
                </a:cxn>
                <a:cxn ang="0">
                  <a:pos x="342" y="234"/>
                </a:cxn>
                <a:cxn ang="0">
                  <a:pos x="247" y="326"/>
                </a:cxn>
                <a:cxn ang="0">
                  <a:pos x="165" y="429"/>
                </a:cxn>
                <a:cxn ang="0">
                  <a:pos x="99" y="543"/>
                </a:cxn>
                <a:cxn ang="0">
                  <a:pos x="49" y="665"/>
                </a:cxn>
                <a:cxn ang="0">
                  <a:pos x="16" y="798"/>
                </a:cxn>
                <a:cxn ang="0">
                  <a:pos x="0" y="936"/>
                </a:cxn>
                <a:cxn ang="0">
                  <a:pos x="4" y="1082"/>
                </a:cxn>
                <a:cxn ang="0">
                  <a:pos x="43" y="1285"/>
                </a:cxn>
                <a:cxn ang="0">
                  <a:pos x="120" y="1472"/>
                </a:cxn>
                <a:cxn ang="0">
                  <a:pos x="229" y="1637"/>
                </a:cxn>
                <a:cxn ang="0">
                  <a:pos x="367" y="1780"/>
                </a:cxn>
                <a:cxn ang="0">
                  <a:pos x="526" y="1893"/>
                </a:cxn>
                <a:cxn ang="0">
                  <a:pos x="707" y="1975"/>
                </a:cxn>
                <a:cxn ang="0">
                  <a:pos x="902" y="2021"/>
                </a:cxn>
                <a:cxn ang="0">
                  <a:pos x="1109" y="2029"/>
                </a:cxn>
                <a:cxn ang="0">
                  <a:pos x="1309" y="1992"/>
                </a:cxn>
                <a:cxn ang="0">
                  <a:pos x="1494" y="1919"/>
                </a:cxn>
                <a:cxn ang="0">
                  <a:pos x="1657" y="1810"/>
                </a:cxn>
                <a:cxn ang="0">
                  <a:pos x="1799" y="1676"/>
                </a:cxn>
                <a:cxn ang="0">
                  <a:pos x="1909" y="1514"/>
                </a:cxn>
                <a:cxn ang="0">
                  <a:pos x="1987" y="1334"/>
                </a:cxn>
                <a:cxn ang="0">
                  <a:pos x="2029" y="1137"/>
                </a:cxn>
                <a:cxn ang="0">
                  <a:pos x="2033" y="932"/>
                </a:cxn>
                <a:cxn ang="0">
                  <a:pos x="2019" y="823"/>
                </a:cxn>
                <a:cxn ang="0">
                  <a:pos x="1995" y="720"/>
                </a:cxn>
                <a:cxn ang="0">
                  <a:pos x="1961" y="621"/>
                </a:cxn>
                <a:cxn ang="0">
                  <a:pos x="1920" y="527"/>
                </a:cxn>
                <a:cxn ang="0">
                  <a:pos x="1868" y="436"/>
                </a:cxn>
                <a:cxn ang="0">
                  <a:pos x="1810" y="351"/>
                </a:cxn>
                <a:cxn ang="0">
                  <a:pos x="1745" y="274"/>
                </a:cxn>
                <a:cxn ang="0">
                  <a:pos x="1674" y="204"/>
                </a:cxn>
                <a:cxn ang="0">
                  <a:pos x="1592" y="149"/>
                </a:cxn>
                <a:cxn ang="0">
                  <a:pos x="1506" y="103"/>
                </a:cxn>
                <a:cxn ang="0">
                  <a:pos x="1415" y="62"/>
                </a:cxn>
                <a:cxn ang="0">
                  <a:pos x="1321" y="33"/>
                </a:cxn>
                <a:cxn ang="0">
                  <a:pos x="1222" y="10"/>
                </a:cxn>
                <a:cxn ang="0">
                  <a:pos x="1121" y="0"/>
                </a:cxn>
                <a:cxn ang="0">
                  <a:pos x="1014" y="0"/>
                </a:cxn>
                <a:cxn ang="0">
                  <a:pos x="907" y="10"/>
                </a:cxn>
                <a:cxn ang="0">
                  <a:pos x="843" y="19"/>
                </a:cxn>
                <a:cxn ang="0">
                  <a:pos x="782" y="33"/>
                </a:cxn>
                <a:cxn ang="0">
                  <a:pos x="722" y="46"/>
                </a:cxn>
                <a:cxn ang="0">
                  <a:pos x="666" y="64"/>
                </a:cxn>
                <a:cxn ang="0">
                  <a:pos x="609" y="82"/>
                </a:cxn>
                <a:cxn ang="0">
                  <a:pos x="556" y="104"/>
                </a:cxn>
                <a:cxn ang="0">
                  <a:pos x="502" y="126"/>
                </a:cxn>
                <a:cxn ang="0">
                  <a:pos x="453" y="155"/>
                </a:cxn>
              </a:cxnLst>
              <a:rect l="0" t="0" r="r" b="b"/>
              <a:pathLst>
                <a:path w="2033" h="2029">
                  <a:moveTo>
                    <a:pt x="453" y="155"/>
                  </a:moveTo>
                  <a:lnTo>
                    <a:pt x="342" y="234"/>
                  </a:lnTo>
                  <a:lnTo>
                    <a:pt x="247" y="326"/>
                  </a:lnTo>
                  <a:lnTo>
                    <a:pt x="165" y="429"/>
                  </a:lnTo>
                  <a:lnTo>
                    <a:pt x="99" y="543"/>
                  </a:lnTo>
                  <a:lnTo>
                    <a:pt x="49" y="665"/>
                  </a:lnTo>
                  <a:lnTo>
                    <a:pt x="16" y="798"/>
                  </a:lnTo>
                  <a:lnTo>
                    <a:pt x="0" y="936"/>
                  </a:lnTo>
                  <a:lnTo>
                    <a:pt x="4" y="1082"/>
                  </a:lnTo>
                  <a:lnTo>
                    <a:pt x="43" y="1285"/>
                  </a:lnTo>
                  <a:lnTo>
                    <a:pt x="120" y="1472"/>
                  </a:lnTo>
                  <a:lnTo>
                    <a:pt x="229" y="1637"/>
                  </a:lnTo>
                  <a:lnTo>
                    <a:pt x="367" y="1780"/>
                  </a:lnTo>
                  <a:lnTo>
                    <a:pt x="526" y="1893"/>
                  </a:lnTo>
                  <a:lnTo>
                    <a:pt x="707" y="1975"/>
                  </a:lnTo>
                  <a:lnTo>
                    <a:pt x="902" y="2021"/>
                  </a:lnTo>
                  <a:lnTo>
                    <a:pt x="1109" y="2029"/>
                  </a:lnTo>
                  <a:lnTo>
                    <a:pt x="1309" y="1992"/>
                  </a:lnTo>
                  <a:lnTo>
                    <a:pt x="1494" y="1919"/>
                  </a:lnTo>
                  <a:lnTo>
                    <a:pt x="1657" y="1810"/>
                  </a:lnTo>
                  <a:lnTo>
                    <a:pt x="1799" y="1676"/>
                  </a:lnTo>
                  <a:lnTo>
                    <a:pt x="1909" y="1514"/>
                  </a:lnTo>
                  <a:lnTo>
                    <a:pt x="1987" y="1334"/>
                  </a:lnTo>
                  <a:lnTo>
                    <a:pt x="2029" y="1137"/>
                  </a:lnTo>
                  <a:lnTo>
                    <a:pt x="2033" y="932"/>
                  </a:lnTo>
                  <a:lnTo>
                    <a:pt x="2019" y="823"/>
                  </a:lnTo>
                  <a:lnTo>
                    <a:pt x="1995" y="720"/>
                  </a:lnTo>
                  <a:lnTo>
                    <a:pt x="1961" y="621"/>
                  </a:lnTo>
                  <a:lnTo>
                    <a:pt x="1920" y="527"/>
                  </a:lnTo>
                  <a:lnTo>
                    <a:pt x="1868" y="436"/>
                  </a:lnTo>
                  <a:lnTo>
                    <a:pt x="1810" y="351"/>
                  </a:lnTo>
                  <a:lnTo>
                    <a:pt x="1745" y="274"/>
                  </a:lnTo>
                  <a:lnTo>
                    <a:pt x="1674" y="204"/>
                  </a:lnTo>
                  <a:lnTo>
                    <a:pt x="1592" y="149"/>
                  </a:lnTo>
                  <a:lnTo>
                    <a:pt x="1506" y="103"/>
                  </a:lnTo>
                  <a:lnTo>
                    <a:pt x="1415" y="62"/>
                  </a:lnTo>
                  <a:lnTo>
                    <a:pt x="1321" y="33"/>
                  </a:lnTo>
                  <a:lnTo>
                    <a:pt x="1222" y="10"/>
                  </a:lnTo>
                  <a:lnTo>
                    <a:pt x="1121" y="0"/>
                  </a:lnTo>
                  <a:lnTo>
                    <a:pt x="1014" y="0"/>
                  </a:lnTo>
                  <a:lnTo>
                    <a:pt x="907" y="10"/>
                  </a:lnTo>
                  <a:lnTo>
                    <a:pt x="843" y="19"/>
                  </a:lnTo>
                  <a:lnTo>
                    <a:pt x="782" y="33"/>
                  </a:lnTo>
                  <a:lnTo>
                    <a:pt x="722" y="46"/>
                  </a:lnTo>
                  <a:lnTo>
                    <a:pt x="666" y="64"/>
                  </a:lnTo>
                  <a:lnTo>
                    <a:pt x="609" y="82"/>
                  </a:lnTo>
                  <a:lnTo>
                    <a:pt x="556" y="104"/>
                  </a:lnTo>
                  <a:lnTo>
                    <a:pt x="502" y="126"/>
                  </a:lnTo>
                  <a:lnTo>
                    <a:pt x="453" y="155"/>
                  </a:lnTo>
                  <a:close/>
                </a:path>
              </a:pathLst>
            </a:custGeom>
            <a:solidFill>
              <a:srgbClr val="699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0" name="Freeform 26"/>
            <p:cNvSpPr>
              <a:spLocks/>
            </p:cNvSpPr>
            <p:nvPr/>
          </p:nvSpPr>
          <p:spPr bwMode="auto">
            <a:xfrm>
              <a:off x="2996" y="963"/>
              <a:ext cx="1998" cy="1979"/>
            </a:xfrm>
            <a:custGeom>
              <a:avLst/>
              <a:gdLst/>
              <a:ahLst/>
              <a:cxnLst>
                <a:cxn ang="0">
                  <a:pos x="607" y="81"/>
                </a:cxn>
                <a:cxn ang="0">
                  <a:pos x="462" y="152"/>
                </a:cxn>
                <a:cxn ang="0">
                  <a:pos x="336" y="243"/>
                </a:cxn>
                <a:cxn ang="0">
                  <a:pos x="226" y="349"/>
                </a:cxn>
                <a:cxn ang="0">
                  <a:pos x="138" y="469"/>
                </a:cxn>
                <a:cxn ang="0">
                  <a:pos x="68" y="602"/>
                </a:cxn>
                <a:cxn ang="0">
                  <a:pos x="24" y="746"/>
                </a:cxn>
                <a:cxn ang="0">
                  <a:pos x="0" y="900"/>
                </a:cxn>
                <a:cxn ang="0">
                  <a:pos x="5" y="1063"/>
                </a:cxn>
                <a:cxn ang="0">
                  <a:pos x="40" y="1258"/>
                </a:cxn>
                <a:cxn ang="0">
                  <a:pos x="115" y="1440"/>
                </a:cxn>
                <a:cxn ang="0">
                  <a:pos x="220" y="1601"/>
                </a:cxn>
                <a:cxn ang="0">
                  <a:pos x="357" y="1739"/>
                </a:cxn>
                <a:cxn ang="0">
                  <a:pos x="514" y="1849"/>
                </a:cxn>
                <a:cxn ang="0">
                  <a:pos x="693" y="1928"/>
                </a:cxn>
                <a:cxn ang="0">
                  <a:pos x="885" y="1971"/>
                </a:cxn>
                <a:cxn ang="0">
                  <a:pos x="1088" y="1979"/>
                </a:cxn>
                <a:cxn ang="0">
                  <a:pos x="1286" y="1942"/>
                </a:cxn>
                <a:cxn ang="0">
                  <a:pos x="1469" y="1869"/>
                </a:cxn>
                <a:cxn ang="0">
                  <a:pos x="1629" y="1763"/>
                </a:cxn>
                <a:cxn ang="0">
                  <a:pos x="1766" y="1632"/>
                </a:cxn>
                <a:cxn ang="0">
                  <a:pos x="1875" y="1476"/>
                </a:cxn>
                <a:cxn ang="0">
                  <a:pos x="1952" y="1301"/>
                </a:cxn>
                <a:cxn ang="0">
                  <a:pos x="1994" y="1112"/>
                </a:cxn>
                <a:cxn ang="0">
                  <a:pos x="1998" y="914"/>
                </a:cxn>
                <a:cxn ang="0">
                  <a:pos x="1979" y="789"/>
                </a:cxn>
                <a:cxn ang="0">
                  <a:pos x="1948" y="670"/>
                </a:cxn>
                <a:cxn ang="0">
                  <a:pos x="1903" y="556"/>
                </a:cxn>
                <a:cxn ang="0">
                  <a:pos x="1848" y="450"/>
                </a:cxn>
                <a:cxn ang="0">
                  <a:pos x="1780" y="350"/>
                </a:cxn>
                <a:cxn ang="0">
                  <a:pos x="1701" y="261"/>
                </a:cxn>
                <a:cxn ang="0">
                  <a:pos x="1613" y="182"/>
                </a:cxn>
                <a:cxn ang="0">
                  <a:pos x="1516" y="116"/>
                </a:cxn>
                <a:cxn ang="0">
                  <a:pos x="1445" y="84"/>
                </a:cxn>
                <a:cxn ang="0">
                  <a:pos x="1374" y="55"/>
                </a:cxn>
                <a:cxn ang="0">
                  <a:pos x="1298" y="33"/>
                </a:cxn>
                <a:cxn ang="0">
                  <a:pos x="1221" y="17"/>
                </a:cxn>
                <a:cxn ang="0">
                  <a:pos x="1140" y="5"/>
                </a:cxn>
                <a:cxn ang="0">
                  <a:pos x="1059" y="0"/>
                </a:cxn>
                <a:cxn ang="0">
                  <a:pos x="974" y="2"/>
                </a:cxn>
                <a:cxn ang="0">
                  <a:pos x="891" y="12"/>
                </a:cxn>
                <a:cxn ang="0">
                  <a:pos x="852" y="17"/>
                </a:cxn>
                <a:cxn ang="0">
                  <a:pos x="815" y="24"/>
                </a:cxn>
                <a:cxn ang="0">
                  <a:pos x="778" y="30"/>
                </a:cxn>
                <a:cxn ang="0">
                  <a:pos x="742" y="39"/>
                </a:cxn>
                <a:cxn ang="0">
                  <a:pos x="706" y="48"/>
                </a:cxn>
                <a:cxn ang="0">
                  <a:pos x="672" y="57"/>
                </a:cxn>
                <a:cxn ang="0">
                  <a:pos x="638" y="67"/>
                </a:cxn>
                <a:cxn ang="0">
                  <a:pos x="607" y="81"/>
                </a:cxn>
              </a:cxnLst>
              <a:rect l="0" t="0" r="r" b="b"/>
              <a:pathLst>
                <a:path w="1998" h="1979">
                  <a:moveTo>
                    <a:pt x="607" y="81"/>
                  </a:moveTo>
                  <a:lnTo>
                    <a:pt x="462" y="152"/>
                  </a:lnTo>
                  <a:lnTo>
                    <a:pt x="336" y="243"/>
                  </a:lnTo>
                  <a:lnTo>
                    <a:pt x="226" y="349"/>
                  </a:lnTo>
                  <a:lnTo>
                    <a:pt x="138" y="469"/>
                  </a:lnTo>
                  <a:lnTo>
                    <a:pt x="68" y="602"/>
                  </a:lnTo>
                  <a:lnTo>
                    <a:pt x="24" y="746"/>
                  </a:lnTo>
                  <a:lnTo>
                    <a:pt x="0" y="900"/>
                  </a:lnTo>
                  <a:lnTo>
                    <a:pt x="5" y="1063"/>
                  </a:lnTo>
                  <a:lnTo>
                    <a:pt x="40" y="1258"/>
                  </a:lnTo>
                  <a:lnTo>
                    <a:pt x="115" y="1440"/>
                  </a:lnTo>
                  <a:lnTo>
                    <a:pt x="220" y="1601"/>
                  </a:lnTo>
                  <a:lnTo>
                    <a:pt x="357" y="1739"/>
                  </a:lnTo>
                  <a:lnTo>
                    <a:pt x="514" y="1849"/>
                  </a:lnTo>
                  <a:lnTo>
                    <a:pt x="693" y="1928"/>
                  </a:lnTo>
                  <a:lnTo>
                    <a:pt x="885" y="1971"/>
                  </a:lnTo>
                  <a:lnTo>
                    <a:pt x="1088" y="1979"/>
                  </a:lnTo>
                  <a:lnTo>
                    <a:pt x="1286" y="1942"/>
                  </a:lnTo>
                  <a:lnTo>
                    <a:pt x="1469" y="1869"/>
                  </a:lnTo>
                  <a:lnTo>
                    <a:pt x="1629" y="1763"/>
                  </a:lnTo>
                  <a:lnTo>
                    <a:pt x="1766" y="1632"/>
                  </a:lnTo>
                  <a:lnTo>
                    <a:pt x="1875" y="1476"/>
                  </a:lnTo>
                  <a:lnTo>
                    <a:pt x="1952" y="1301"/>
                  </a:lnTo>
                  <a:lnTo>
                    <a:pt x="1994" y="1112"/>
                  </a:lnTo>
                  <a:lnTo>
                    <a:pt x="1998" y="914"/>
                  </a:lnTo>
                  <a:lnTo>
                    <a:pt x="1979" y="789"/>
                  </a:lnTo>
                  <a:lnTo>
                    <a:pt x="1948" y="670"/>
                  </a:lnTo>
                  <a:lnTo>
                    <a:pt x="1903" y="556"/>
                  </a:lnTo>
                  <a:lnTo>
                    <a:pt x="1848" y="450"/>
                  </a:lnTo>
                  <a:lnTo>
                    <a:pt x="1780" y="350"/>
                  </a:lnTo>
                  <a:lnTo>
                    <a:pt x="1701" y="261"/>
                  </a:lnTo>
                  <a:lnTo>
                    <a:pt x="1613" y="182"/>
                  </a:lnTo>
                  <a:lnTo>
                    <a:pt x="1516" y="116"/>
                  </a:lnTo>
                  <a:lnTo>
                    <a:pt x="1445" y="84"/>
                  </a:lnTo>
                  <a:lnTo>
                    <a:pt x="1374" y="55"/>
                  </a:lnTo>
                  <a:lnTo>
                    <a:pt x="1298" y="33"/>
                  </a:lnTo>
                  <a:lnTo>
                    <a:pt x="1221" y="17"/>
                  </a:lnTo>
                  <a:lnTo>
                    <a:pt x="1140" y="5"/>
                  </a:lnTo>
                  <a:lnTo>
                    <a:pt x="1059" y="0"/>
                  </a:lnTo>
                  <a:lnTo>
                    <a:pt x="974" y="2"/>
                  </a:lnTo>
                  <a:lnTo>
                    <a:pt x="891" y="12"/>
                  </a:lnTo>
                  <a:lnTo>
                    <a:pt x="852" y="17"/>
                  </a:lnTo>
                  <a:lnTo>
                    <a:pt x="815" y="24"/>
                  </a:lnTo>
                  <a:lnTo>
                    <a:pt x="778" y="30"/>
                  </a:lnTo>
                  <a:lnTo>
                    <a:pt x="742" y="39"/>
                  </a:lnTo>
                  <a:lnTo>
                    <a:pt x="706" y="48"/>
                  </a:lnTo>
                  <a:lnTo>
                    <a:pt x="672" y="57"/>
                  </a:lnTo>
                  <a:lnTo>
                    <a:pt x="638" y="67"/>
                  </a:lnTo>
                  <a:lnTo>
                    <a:pt x="607" y="81"/>
                  </a:lnTo>
                  <a:close/>
                </a:path>
              </a:pathLst>
            </a:custGeom>
            <a:solidFill>
              <a:srgbClr val="6EA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1" name="Freeform 27"/>
            <p:cNvSpPr>
              <a:spLocks/>
            </p:cNvSpPr>
            <p:nvPr/>
          </p:nvSpPr>
          <p:spPr bwMode="auto">
            <a:xfrm>
              <a:off x="3012" y="969"/>
              <a:ext cx="1966" cy="1912"/>
            </a:xfrm>
            <a:custGeom>
              <a:avLst/>
              <a:gdLst/>
              <a:ahLst/>
              <a:cxnLst>
                <a:cxn ang="0">
                  <a:pos x="898" y="9"/>
                </a:cxn>
                <a:cxn ang="0">
                  <a:pos x="690" y="52"/>
                </a:cxn>
                <a:cxn ang="0">
                  <a:pos x="507" y="127"/>
                </a:cxn>
                <a:cxn ang="0">
                  <a:pos x="347" y="228"/>
                </a:cxn>
                <a:cxn ang="0">
                  <a:pos x="215" y="353"/>
                </a:cxn>
                <a:cxn ang="0">
                  <a:pos x="110" y="499"/>
                </a:cxn>
                <a:cxn ang="0">
                  <a:pos x="39" y="663"/>
                </a:cxn>
                <a:cxn ang="0">
                  <a:pos x="2" y="841"/>
                </a:cxn>
                <a:cxn ang="0">
                  <a:pos x="0" y="1033"/>
                </a:cxn>
                <a:cxn ang="0">
                  <a:pos x="36" y="1223"/>
                </a:cxn>
                <a:cxn ang="0">
                  <a:pos x="109" y="1398"/>
                </a:cxn>
                <a:cxn ang="0">
                  <a:pos x="213" y="1551"/>
                </a:cxn>
                <a:cxn ang="0">
                  <a:pos x="347" y="1684"/>
                </a:cxn>
                <a:cxn ang="0">
                  <a:pos x="503" y="1788"/>
                </a:cxn>
                <a:cxn ang="0">
                  <a:pos x="678" y="1864"/>
                </a:cxn>
                <a:cxn ang="0">
                  <a:pos x="867" y="1906"/>
                </a:cxn>
                <a:cxn ang="0">
                  <a:pos x="1068" y="1912"/>
                </a:cxn>
                <a:cxn ang="0">
                  <a:pos x="1261" y="1876"/>
                </a:cxn>
                <a:cxn ang="0">
                  <a:pos x="1441" y="1808"/>
                </a:cxn>
                <a:cxn ang="0">
                  <a:pos x="1599" y="1706"/>
                </a:cxn>
                <a:cxn ang="0">
                  <a:pos x="1735" y="1580"/>
                </a:cxn>
                <a:cxn ang="0">
                  <a:pos x="1842" y="1429"/>
                </a:cxn>
                <a:cxn ang="0">
                  <a:pos x="1920" y="1261"/>
                </a:cxn>
                <a:cxn ang="0">
                  <a:pos x="1961" y="1078"/>
                </a:cxn>
                <a:cxn ang="0">
                  <a:pos x="1966" y="888"/>
                </a:cxn>
                <a:cxn ang="0">
                  <a:pos x="1927" y="694"/>
                </a:cxn>
                <a:cxn ang="0">
                  <a:pos x="1859" y="515"/>
                </a:cxn>
                <a:cxn ang="0">
                  <a:pos x="1758" y="356"/>
                </a:cxn>
                <a:cxn ang="0">
                  <a:pos x="1630" y="221"/>
                </a:cxn>
                <a:cxn ang="0">
                  <a:pos x="1475" y="112"/>
                </a:cxn>
                <a:cxn ang="0">
                  <a:pos x="1301" y="38"/>
                </a:cxn>
                <a:cxn ang="0">
                  <a:pos x="1106" y="0"/>
                </a:cxn>
                <a:cxn ang="0">
                  <a:pos x="898" y="9"/>
                </a:cxn>
              </a:cxnLst>
              <a:rect l="0" t="0" r="r" b="b"/>
              <a:pathLst>
                <a:path w="1966" h="1912">
                  <a:moveTo>
                    <a:pt x="898" y="9"/>
                  </a:moveTo>
                  <a:lnTo>
                    <a:pt x="690" y="52"/>
                  </a:lnTo>
                  <a:lnTo>
                    <a:pt x="507" y="127"/>
                  </a:lnTo>
                  <a:lnTo>
                    <a:pt x="347" y="228"/>
                  </a:lnTo>
                  <a:lnTo>
                    <a:pt x="215" y="353"/>
                  </a:lnTo>
                  <a:lnTo>
                    <a:pt x="110" y="499"/>
                  </a:lnTo>
                  <a:lnTo>
                    <a:pt x="39" y="663"/>
                  </a:lnTo>
                  <a:lnTo>
                    <a:pt x="2" y="841"/>
                  </a:lnTo>
                  <a:lnTo>
                    <a:pt x="0" y="1033"/>
                  </a:lnTo>
                  <a:lnTo>
                    <a:pt x="36" y="1223"/>
                  </a:lnTo>
                  <a:lnTo>
                    <a:pt x="109" y="1398"/>
                  </a:lnTo>
                  <a:lnTo>
                    <a:pt x="213" y="1551"/>
                  </a:lnTo>
                  <a:lnTo>
                    <a:pt x="347" y="1684"/>
                  </a:lnTo>
                  <a:lnTo>
                    <a:pt x="503" y="1788"/>
                  </a:lnTo>
                  <a:lnTo>
                    <a:pt x="678" y="1864"/>
                  </a:lnTo>
                  <a:lnTo>
                    <a:pt x="867" y="1906"/>
                  </a:lnTo>
                  <a:lnTo>
                    <a:pt x="1068" y="1912"/>
                  </a:lnTo>
                  <a:lnTo>
                    <a:pt x="1261" y="1876"/>
                  </a:lnTo>
                  <a:lnTo>
                    <a:pt x="1441" y="1808"/>
                  </a:lnTo>
                  <a:lnTo>
                    <a:pt x="1599" y="1706"/>
                  </a:lnTo>
                  <a:lnTo>
                    <a:pt x="1735" y="1580"/>
                  </a:lnTo>
                  <a:lnTo>
                    <a:pt x="1842" y="1429"/>
                  </a:lnTo>
                  <a:lnTo>
                    <a:pt x="1920" y="1261"/>
                  </a:lnTo>
                  <a:lnTo>
                    <a:pt x="1961" y="1078"/>
                  </a:lnTo>
                  <a:lnTo>
                    <a:pt x="1966" y="888"/>
                  </a:lnTo>
                  <a:lnTo>
                    <a:pt x="1927" y="694"/>
                  </a:lnTo>
                  <a:lnTo>
                    <a:pt x="1859" y="515"/>
                  </a:lnTo>
                  <a:lnTo>
                    <a:pt x="1758" y="356"/>
                  </a:lnTo>
                  <a:lnTo>
                    <a:pt x="1630" y="221"/>
                  </a:lnTo>
                  <a:lnTo>
                    <a:pt x="1475" y="112"/>
                  </a:lnTo>
                  <a:lnTo>
                    <a:pt x="1301" y="38"/>
                  </a:lnTo>
                  <a:lnTo>
                    <a:pt x="1106" y="0"/>
                  </a:lnTo>
                  <a:lnTo>
                    <a:pt x="898" y="9"/>
                  </a:lnTo>
                  <a:close/>
                </a:path>
              </a:pathLst>
            </a:custGeom>
            <a:solidFill>
              <a:srgbClr val="6EA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2" name="Freeform 28"/>
            <p:cNvSpPr>
              <a:spLocks/>
            </p:cNvSpPr>
            <p:nvPr/>
          </p:nvSpPr>
          <p:spPr bwMode="auto">
            <a:xfrm>
              <a:off x="3026" y="987"/>
              <a:ext cx="1931" cy="1833"/>
            </a:xfrm>
            <a:custGeom>
              <a:avLst/>
              <a:gdLst/>
              <a:ahLst/>
              <a:cxnLst>
                <a:cxn ang="0">
                  <a:pos x="884" y="8"/>
                </a:cxn>
                <a:cxn ang="0">
                  <a:pos x="681" y="49"/>
                </a:cxn>
                <a:cxn ang="0">
                  <a:pos x="499" y="121"/>
                </a:cxn>
                <a:cxn ang="0">
                  <a:pos x="343" y="218"/>
                </a:cxn>
                <a:cxn ang="0">
                  <a:pos x="214" y="338"/>
                </a:cxn>
                <a:cxn ang="0">
                  <a:pos x="111" y="478"/>
                </a:cxn>
                <a:cxn ang="0">
                  <a:pos x="40" y="636"/>
                </a:cxn>
                <a:cxn ang="0">
                  <a:pos x="1" y="807"/>
                </a:cxn>
                <a:cxn ang="0">
                  <a:pos x="0" y="992"/>
                </a:cxn>
                <a:cxn ang="0">
                  <a:pos x="34" y="1172"/>
                </a:cxn>
                <a:cxn ang="0">
                  <a:pos x="105" y="1338"/>
                </a:cxn>
                <a:cxn ang="0">
                  <a:pos x="208" y="1487"/>
                </a:cxn>
                <a:cxn ang="0">
                  <a:pos x="339" y="1615"/>
                </a:cxn>
                <a:cxn ang="0">
                  <a:pos x="490" y="1715"/>
                </a:cxn>
                <a:cxn ang="0">
                  <a:pos x="663" y="1788"/>
                </a:cxn>
                <a:cxn ang="0">
                  <a:pos x="849" y="1827"/>
                </a:cxn>
                <a:cxn ang="0">
                  <a:pos x="1046" y="1833"/>
                </a:cxn>
                <a:cxn ang="0">
                  <a:pos x="1237" y="1798"/>
                </a:cxn>
                <a:cxn ang="0">
                  <a:pos x="1414" y="1731"/>
                </a:cxn>
                <a:cxn ang="0">
                  <a:pos x="1570" y="1635"/>
                </a:cxn>
                <a:cxn ang="0">
                  <a:pos x="1704" y="1514"/>
                </a:cxn>
                <a:cxn ang="0">
                  <a:pos x="1809" y="1370"/>
                </a:cxn>
                <a:cxn ang="0">
                  <a:pos x="1885" y="1209"/>
                </a:cxn>
                <a:cxn ang="0">
                  <a:pos x="1927" y="1033"/>
                </a:cxn>
                <a:cxn ang="0">
                  <a:pos x="1931" y="850"/>
                </a:cxn>
                <a:cxn ang="0">
                  <a:pos x="1895" y="664"/>
                </a:cxn>
                <a:cxn ang="0">
                  <a:pos x="1827" y="493"/>
                </a:cxn>
                <a:cxn ang="0">
                  <a:pos x="1729" y="340"/>
                </a:cxn>
                <a:cxn ang="0">
                  <a:pos x="1604" y="210"/>
                </a:cxn>
                <a:cxn ang="0">
                  <a:pos x="1452" y="106"/>
                </a:cxn>
                <a:cxn ang="0">
                  <a:pos x="1281" y="34"/>
                </a:cxn>
                <a:cxn ang="0">
                  <a:pos x="1090" y="0"/>
                </a:cxn>
                <a:cxn ang="0">
                  <a:pos x="884" y="8"/>
                </a:cxn>
              </a:cxnLst>
              <a:rect l="0" t="0" r="r" b="b"/>
              <a:pathLst>
                <a:path w="1931" h="1833">
                  <a:moveTo>
                    <a:pt x="884" y="8"/>
                  </a:moveTo>
                  <a:lnTo>
                    <a:pt x="681" y="49"/>
                  </a:lnTo>
                  <a:lnTo>
                    <a:pt x="499" y="121"/>
                  </a:lnTo>
                  <a:lnTo>
                    <a:pt x="343" y="218"/>
                  </a:lnTo>
                  <a:lnTo>
                    <a:pt x="214" y="338"/>
                  </a:lnTo>
                  <a:lnTo>
                    <a:pt x="111" y="478"/>
                  </a:lnTo>
                  <a:lnTo>
                    <a:pt x="40" y="636"/>
                  </a:lnTo>
                  <a:lnTo>
                    <a:pt x="1" y="807"/>
                  </a:lnTo>
                  <a:lnTo>
                    <a:pt x="0" y="992"/>
                  </a:lnTo>
                  <a:lnTo>
                    <a:pt x="34" y="1172"/>
                  </a:lnTo>
                  <a:lnTo>
                    <a:pt x="105" y="1338"/>
                  </a:lnTo>
                  <a:lnTo>
                    <a:pt x="208" y="1487"/>
                  </a:lnTo>
                  <a:lnTo>
                    <a:pt x="339" y="1615"/>
                  </a:lnTo>
                  <a:lnTo>
                    <a:pt x="490" y="1715"/>
                  </a:lnTo>
                  <a:lnTo>
                    <a:pt x="663" y="1788"/>
                  </a:lnTo>
                  <a:lnTo>
                    <a:pt x="849" y="1827"/>
                  </a:lnTo>
                  <a:lnTo>
                    <a:pt x="1046" y="1833"/>
                  </a:lnTo>
                  <a:lnTo>
                    <a:pt x="1237" y="1798"/>
                  </a:lnTo>
                  <a:lnTo>
                    <a:pt x="1414" y="1731"/>
                  </a:lnTo>
                  <a:lnTo>
                    <a:pt x="1570" y="1635"/>
                  </a:lnTo>
                  <a:lnTo>
                    <a:pt x="1704" y="1514"/>
                  </a:lnTo>
                  <a:lnTo>
                    <a:pt x="1809" y="1370"/>
                  </a:lnTo>
                  <a:lnTo>
                    <a:pt x="1885" y="1209"/>
                  </a:lnTo>
                  <a:lnTo>
                    <a:pt x="1927" y="1033"/>
                  </a:lnTo>
                  <a:lnTo>
                    <a:pt x="1931" y="850"/>
                  </a:lnTo>
                  <a:lnTo>
                    <a:pt x="1895" y="664"/>
                  </a:lnTo>
                  <a:lnTo>
                    <a:pt x="1827" y="493"/>
                  </a:lnTo>
                  <a:lnTo>
                    <a:pt x="1729" y="340"/>
                  </a:lnTo>
                  <a:lnTo>
                    <a:pt x="1604" y="210"/>
                  </a:lnTo>
                  <a:lnTo>
                    <a:pt x="1452" y="106"/>
                  </a:lnTo>
                  <a:lnTo>
                    <a:pt x="1281" y="34"/>
                  </a:lnTo>
                  <a:lnTo>
                    <a:pt x="1090" y="0"/>
                  </a:lnTo>
                  <a:lnTo>
                    <a:pt x="884" y="8"/>
                  </a:lnTo>
                  <a:close/>
                </a:path>
              </a:pathLst>
            </a:custGeom>
            <a:solidFill>
              <a:srgbClr val="75B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" name="Freeform 29"/>
            <p:cNvSpPr>
              <a:spLocks/>
            </p:cNvSpPr>
            <p:nvPr/>
          </p:nvSpPr>
          <p:spPr bwMode="auto">
            <a:xfrm>
              <a:off x="3041" y="1004"/>
              <a:ext cx="1892" cy="1747"/>
            </a:xfrm>
            <a:custGeom>
              <a:avLst/>
              <a:gdLst/>
              <a:ahLst/>
              <a:cxnLst>
                <a:cxn ang="0">
                  <a:pos x="869" y="7"/>
                </a:cxn>
                <a:cxn ang="0">
                  <a:pos x="669" y="47"/>
                </a:cxn>
                <a:cxn ang="0">
                  <a:pos x="492" y="116"/>
                </a:cxn>
                <a:cxn ang="0">
                  <a:pos x="337" y="208"/>
                </a:cxn>
                <a:cxn ang="0">
                  <a:pos x="209" y="324"/>
                </a:cxn>
                <a:cxn ang="0">
                  <a:pos x="108" y="457"/>
                </a:cxn>
                <a:cxn ang="0">
                  <a:pos x="40" y="608"/>
                </a:cxn>
                <a:cxn ang="0">
                  <a:pos x="1" y="772"/>
                </a:cxn>
                <a:cxn ang="0">
                  <a:pos x="0" y="949"/>
                </a:cxn>
                <a:cxn ang="0">
                  <a:pos x="34" y="1121"/>
                </a:cxn>
                <a:cxn ang="0">
                  <a:pos x="104" y="1280"/>
                </a:cxn>
                <a:cxn ang="0">
                  <a:pos x="205" y="1421"/>
                </a:cxn>
                <a:cxn ang="0">
                  <a:pos x="333" y="1542"/>
                </a:cxn>
                <a:cxn ang="0">
                  <a:pos x="481" y="1637"/>
                </a:cxn>
                <a:cxn ang="0">
                  <a:pos x="648" y="1706"/>
                </a:cxn>
                <a:cxn ang="0">
                  <a:pos x="829" y="1743"/>
                </a:cxn>
                <a:cxn ang="0">
                  <a:pos x="1022" y="1747"/>
                </a:cxn>
                <a:cxn ang="0">
                  <a:pos x="1210" y="1714"/>
                </a:cxn>
                <a:cxn ang="0">
                  <a:pos x="1384" y="1652"/>
                </a:cxn>
                <a:cxn ang="0">
                  <a:pos x="1537" y="1558"/>
                </a:cxn>
                <a:cxn ang="0">
                  <a:pos x="1669" y="1442"/>
                </a:cxn>
                <a:cxn ang="0">
                  <a:pos x="1773" y="1304"/>
                </a:cxn>
                <a:cxn ang="0">
                  <a:pos x="1848" y="1150"/>
                </a:cxn>
                <a:cxn ang="0">
                  <a:pos x="1888" y="984"/>
                </a:cxn>
                <a:cxn ang="0">
                  <a:pos x="1892" y="808"/>
                </a:cxn>
                <a:cxn ang="0">
                  <a:pos x="1858" y="631"/>
                </a:cxn>
                <a:cxn ang="0">
                  <a:pos x="1793" y="468"/>
                </a:cxn>
                <a:cxn ang="0">
                  <a:pos x="1696" y="323"/>
                </a:cxn>
                <a:cxn ang="0">
                  <a:pos x="1574" y="199"/>
                </a:cxn>
                <a:cxn ang="0">
                  <a:pos x="1425" y="99"/>
                </a:cxn>
                <a:cxn ang="0">
                  <a:pos x="1257" y="32"/>
                </a:cxn>
                <a:cxn ang="0">
                  <a:pos x="1070" y="0"/>
                </a:cxn>
                <a:cxn ang="0">
                  <a:pos x="869" y="7"/>
                </a:cxn>
              </a:cxnLst>
              <a:rect l="0" t="0" r="r" b="b"/>
              <a:pathLst>
                <a:path w="1892" h="1747">
                  <a:moveTo>
                    <a:pt x="869" y="7"/>
                  </a:moveTo>
                  <a:lnTo>
                    <a:pt x="669" y="47"/>
                  </a:lnTo>
                  <a:lnTo>
                    <a:pt x="492" y="116"/>
                  </a:lnTo>
                  <a:lnTo>
                    <a:pt x="337" y="208"/>
                  </a:lnTo>
                  <a:lnTo>
                    <a:pt x="209" y="324"/>
                  </a:lnTo>
                  <a:lnTo>
                    <a:pt x="108" y="457"/>
                  </a:lnTo>
                  <a:lnTo>
                    <a:pt x="40" y="608"/>
                  </a:lnTo>
                  <a:lnTo>
                    <a:pt x="1" y="772"/>
                  </a:lnTo>
                  <a:lnTo>
                    <a:pt x="0" y="949"/>
                  </a:lnTo>
                  <a:lnTo>
                    <a:pt x="34" y="1121"/>
                  </a:lnTo>
                  <a:lnTo>
                    <a:pt x="104" y="1280"/>
                  </a:lnTo>
                  <a:lnTo>
                    <a:pt x="205" y="1421"/>
                  </a:lnTo>
                  <a:lnTo>
                    <a:pt x="333" y="1542"/>
                  </a:lnTo>
                  <a:lnTo>
                    <a:pt x="481" y="1637"/>
                  </a:lnTo>
                  <a:lnTo>
                    <a:pt x="648" y="1706"/>
                  </a:lnTo>
                  <a:lnTo>
                    <a:pt x="829" y="1743"/>
                  </a:lnTo>
                  <a:lnTo>
                    <a:pt x="1022" y="1747"/>
                  </a:lnTo>
                  <a:lnTo>
                    <a:pt x="1210" y="1714"/>
                  </a:lnTo>
                  <a:lnTo>
                    <a:pt x="1384" y="1652"/>
                  </a:lnTo>
                  <a:lnTo>
                    <a:pt x="1537" y="1558"/>
                  </a:lnTo>
                  <a:lnTo>
                    <a:pt x="1669" y="1442"/>
                  </a:lnTo>
                  <a:lnTo>
                    <a:pt x="1773" y="1304"/>
                  </a:lnTo>
                  <a:lnTo>
                    <a:pt x="1848" y="1150"/>
                  </a:lnTo>
                  <a:lnTo>
                    <a:pt x="1888" y="984"/>
                  </a:lnTo>
                  <a:lnTo>
                    <a:pt x="1892" y="808"/>
                  </a:lnTo>
                  <a:lnTo>
                    <a:pt x="1858" y="631"/>
                  </a:lnTo>
                  <a:lnTo>
                    <a:pt x="1793" y="468"/>
                  </a:lnTo>
                  <a:lnTo>
                    <a:pt x="1696" y="323"/>
                  </a:lnTo>
                  <a:lnTo>
                    <a:pt x="1574" y="199"/>
                  </a:lnTo>
                  <a:lnTo>
                    <a:pt x="1425" y="99"/>
                  </a:lnTo>
                  <a:lnTo>
                    <a:pt x="1257" y="32"/>
                  </a:lnTo>
                  <a:lnTo>
                    <a:pt x="1070" y="0"/>
                  </a:lnTo>
                  <a:lnTo>
                    <a:pt x="869" y="7"/>
                  </a:lnTo>
                  <a:close/>
                </a:path>
              </a:pathLst>
            </a:custGeom>
            <a:solidFill>
              <a:srgbClr val="78B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4" name="Freeform 30"/>
            <p:cNvSpPr>
              <a:spLocks/>
            </p:cNvSpPr>
            <p:nvPr/>
          </p:nvSpPr>
          <p:spPr bwMode="auto">
            <a:xfrm>
              <a:off x="3061" y="1023"/>
              <a:ext cx="1847" cy="1655"/>
            </a:xfrm>
            <a:custGeom>
              <a:avLst/>
              <a:gdLst/>
              <a:ahLst/>
              <a:cxnLst>
                <a:cxn ang="0">
                  <a:pos x="854" y="9"/>
                </a:cxn>
                <a:cxn ang="0">
                  <a:pos x="656" y="46"/>
                </a:cxn>
                <a:cxn ang="0">
                  <a:pos x="482" y="112"/>
                </a:cxn>
                <a:cxn ang="0">
                  <a:pos x="331" y="199"/>
                </a:cxn>
                <a:cxn ang="0">
                  <a:pos x="206" y="308"/>
                </a:cxn>
                <a:cxn ang="0">
                  <a:pos x="106" y="435"/>
                </a:cxn>
                <a:cxn ang="0">
                  <a:pos x="38" y="576"/>
                </a:cxn>
                <a:cxn ang="0">
                  <a:pos x="2" y="731"/>
                </a:cxn>
                <a:cxn ang="0">
                  <a:pos x="0" y="899"/>
                </a:cxn>
                <a:cxn ang="0">
                  <a:pos x="32" y="1063"/>
                </a:cxn>
                <a:cxn ang="0">
                  <a:pos x="99" y="1213"/>
                </a:cxn>
                <a:cxn ang="0">
                  <a:pos x="195" y="1346"/>
                </a:cxn>
                <a:cxn ang="0">
                  <a:pos x="319" y="1460"/>
                </a:cxn>
                <a:cxn ang="0">
                  <a:pos x="464" y="1550"/>
                </a:cxn>
                <a:cxn ang="0">
                  <a:pos x="628" y="1615"/>
                </a:cxn>
                <a:cxn ang="0">
                  <a:pos x="806" y="1651"/>
                </a:cxn>
                <a:cxn ang="0">
                  <a:pos x="995" y="1655"/>
                </a:cxn>
                <a:cxn ang="0">
                  <a:pos x="1178" y="1624"/>
                </a:cxn>
                <a:cxn ang="0">
                  <a:pos x="1347" y="1563"/>
                </a:cxn>
                <a:cxn ang="0">
                  <a:pos x="1498" y="1475"/>
                </a:cxn>
                <a:cxn ang="0">
                  <a:pos x="1627" y="1364"/>
                </a:cxn>
                <a:cxn ang="0">
                  <a:pos x="1728" y="1231"/>
                </a:cxn>
                <a:cxn ang="0">
                  <a:pos x="1802" y="1085"/>
                </a:cxn>
                <a:cxn ang="0">
                  <a:pos x="1842" y="927"/>
                </a:cxn>
                <a:cxn ang="0">
                  <a:pos x="1847" y="761"/>
                </a:cxn>
                <a:cxn ang="0">
                  <a:pos x="1814" y="594"/>
                </a:cxn>
                <a:cxn ang="0">
                  <a:pos x="1750" y="441"/>
                </a:cxn>
                <a:cxn ang="0">
                  <a:pos x="1658" y="304"/>
                </a:cxn>
                <a:cxn ang="0">
                  <a:pos x="1539" y="187"/>
                </a:cxn>
                <a:cxn ang="0">
                  <a:pos x="1395" y="94"/>
                </a:cxn>
                <a:cxn ang="0">
                  <a:pos x="1231" y="31"/>
                </a:cxn>
                <a:cxn ang="0">
                  <a:pos x="1050" y="0"/>
                </a:cxn>
                <a:cxn ang="0">
                  <a:pos x="854" y="9"/>
                </a:cxn>
              </a:cxnLst>
              <a:rect l="0" t="0" r="r" b="b"/>
              <a:pathLst>
                <a:path w="1847" h="1655">
                  <a:moveTo>
                    <a:pt x="854" y="9"/>
                  </a:moveTo>
                  <a:lnTo>
                    <a:pt x="656" y="46"/>
                  </a:lnTo>
                  <a:lnTo>
                    <a:pt x="482" y="112"/>
                  </a:lnTo>
                  <a:lnTo>
                    <a:pt x="331" y="199"/>
                  </a:lnTo>
                  <a:lnTo>
                    <a:pt x="206" y="308"/>
                  </a:lnTo>
                  <a:lnTo>
                    <a:pt x="106" y="435"/>
                  </a:lnTo>
                  <a:lnTo>
                    <a:pt x="38" y="576"/>
                  </a:lnTo>
                  <a:lnTo>
                    <a:pt x="2" y="731"/>
                  </a:lnTo>
                  <a:lnTo>
                    <a:pt x="0" y="899"/>
                  </a:lnTo>
                  <a:lnTo>
                    <a:pt x="32" y="1063"/>
                  </a:lnTo>
                  <a:lnTo>
                    <a:pt x="99" y="1213"/>
                  </a:lnTo>
                  <a:lnTo>
                    <a:pt x="195" y="1346"/>
                  </a:lnTo>
                  <a:lnTo>
                    <a:pt x="319" y="1460"/>
                  </a:lnTo>
                  <a:lnTo>
                    <a:pt x="464" y="1550"/>
                  </a:lnTo>
                  <a:lnTo>
                    <a:pt x="628" y="1615"/>
                  </a:lnTo>
                  <a:lnTo>
                    <a:pt x="806" y="1651"/>
                  </a:lnTo>
                  <a:lnTo>
                    <a:pt x="995" y="1655"/>
                  </a:lnTo>
                  <a:lnTo>
                    <a:pt x="1178" y="1624"/>
                  </a:lnTo>
                  <a:lnTo>
                    <a:pt x="1347" y="1563"/>
                  </a:lnTo>
                  <a:lnTo>
                    <a:pt x="1498" y="1475"/>
                  </a:lnTo>
                  <a:lnTo>
                    <a:pt x="1627" y="1364"/>
                  </a:lnTo>
                  <a:lnTo>
                    <a:pt x="1728" y="1231"/>
                  </a:lnTo>
                  <a:lnTo>
                    <a:pt x="1802" y="1085"/>
                  </a:lnTo>
                  <a:lnTo>
                    <a:pt x="1842" y="927"/>
                  </a:lnTo>
                  <a:lnTo>
                    <a:pt x="1847" y="761"/>
                  </a:lnTo>
                  <a:lnTo>
                    <a:pt x="1814" y="594"/>
                  </a:lnTo>
                  <a:lnTo>
                    <a:pt x="1750" y="441"/>
                  </a:lnTo>
                  <a:lnTo>
                    <a:pt x="1658" y="304"/>
                  </a:lnTo>
                  <a:lnTo>
                    <a:pt x="1539" y="187"/>
                  </a:lnTo>
                  <a:lnTo>
                    <a:pt x="1395" y="94"/>
                  </a:lnTo>
                  <a:lnTo>
                    <a:pt x="1231" y="31"/>
                  </a:lnTo>
                  <a:lnTo>
                    <a:pt x="1050" y="0"/>
                  </a:lnTo>
                  <a:lnTo>
                    <a:pt x="854" y="9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5" name="Freeform 31"/>
            <p:cNvSpPr>
              <a:spLocks/>
            </p:cNvSpPr>
            <p:nvPr/>
          </p:nvSpPr>
          <p:spPr bwMode="auto">
            <a:xfrm>
              <a:off x="3078" y="1044"/>
              <a:ext cx="1806" cy="1554"/>
            </a:xfrm>
            <a:custGeom>
              <a:avLst/>
              <a:gdLst/>
              <a:ahLst/>
              <a:cxnLst>
                <a:cxn ang="0">
                  <a:pos x="837" y="7"/>
                </a:cxn>
                <a:cxn ang="0">
                  <a:pos x="645" y="44"/>
                </a:cxn>
                <a:cxn ang="0">
                  <a:pos x="474" y="107"/>
                </a:cxn>
                <a:cxn ang="0">
                  <a:pos x="325" y="189"/>
                </a:cxn>
                <a:cxn ang="0">
                  <a:pos x="204" y="292"/>
                </a:cxn>
                <a:cxn ang="0">
                  <a:pos x="105" y="411"/>
                </a:cxn>
                <a:cxn ang="0">
                  <a:pos x="38" y="545"/>
                </a:cxn>
                <a:cxn ang="0">
                  <a:pos x="1" y="690"/>
                </a:cxn>
                <a:cxn ang="0">
                  <a:pos x="0" y="850"/>
                </a:cxn>
                <a:cxn ang="0">
                  <a:pos x="31" y="1002"/>
                </a:cxn>
                <a:cxn ang="0">
                  <a:pos x="98" y="1143"/>
                </a:cxn>
                <a:cxn ang="0">
                  <a:pos x="192" y="1267"/>
                </a:cxn>
                <a:cxn ang="0">
                  <a:pos x="312" y="1374"/>
                </a:cxn>
                <a:cxn ang="0">
                  <a:pos x="453" y="1457"/>
                </a:cxn>
                <a:cxn ang="0">
                  <a:pos x="612" y="1518"/>
                </a:cxn>
                <a:cxn ang="0">
                  <a:pos x="785" y="1551"/>
                </a:cxn>
                <a:cxn ang="0">
                  <a:pos x="969" y="1554"/>
                </a:cxn>
                <a:cxn ang="0">
                  <a:pos x="1148" y="1523"/>
                </a:cxn>
                <a:cxn ang="0">
                  <a:pos x="1314" y="1466"/>
                </a:cxn>
                <a:cxn ang="0">
                  <a:pos x="1461" y="1383"/>
                </a:cxn>
                <a:cxn ang="0">
                  <a:pos x="1588" y="1279"/>
                </a:cxn>
                <a:cxn ang="0">
                  <a:pos x="1687" y="1155"/>
                </a:cxn>
                <a:cxn ang="0">
                  <a:pos x="1760" y="1018"/>
                </a:cxn>
                <a:cxn ang="0">
                  <a:pos x="1800" y="868"/>
                </a:cxn>
                <a:cxn ang="0">
                  <a:pos x="1806" y="711"/>
                </a:cxn>
                <a:cxn ang="0">
                  <a:pos x="1773" y="555"/>
                </a:cxn>
                <a:cxn ang="0">
                  <a:pos x="1711" y="411"/>
                </a:cxn>
                <a:cxn ang="0">
                  <a:pos x="1619" y="283"/>
                </a:cxn>
                <a:cxn ang="0">
                  <a:pos x="1504" y="174"/>
                </a:cxn>
                <a:cxn ang="0">
                  <a:pos x="1363" y="88"/>
                </a:cxn>
                <a:cxn ang="0">
                  <a:pos x="1206" y="28"/>
                </a:cxn>
                <a:cxn ang="0">
                  <a:pos x="1027" y="0"/>
                </a:cxn>
                <a:cxn ang="0">
                  <a:pos x="837" y="7"/>
                </a:cxn>
              </a:cxnLst>
              <a:rect l="0" t="0" r="r" b="b"/>
              <a:pathLst>
                <a:path w="1806" h="1554">
                  <a:moveTo>
                    <a:pt x="837" y="7"/>
                  </a:moveTo>
                  <a:lnTo>
                    <a:pt x="645" y="44"/>
                  </a:lnTo>
                  <a:lnTo>
                    <a:pt x="474" y="107"/>
                  </a:lnTo>
                  <a:lnTo>
                    <a:pt x="325" y="189"/>
                  </a:lnTo>
                  <a:lnTo>
                    <a:pt x="204" y="292"/>
                  </a:lnTo>
                  <a:lnTo>
                    <a:pt x="105" y="411"/>
                  </a:lnTo>
                  <a:lnTo>
                    <a:pt x="38" y="545"/>
                  </a:lnTo>
                  <a:lnTo>
                    <a:pt x="1" y="690"/>
                  </a:lnTo>
                  <a:lnTo>
                    <a:pt x="0" y="850"/>
                  </a:lnTo>
                  <a:lnTo>
                    <a:pt x="31" y="1002"/>
                  </a:lnTo>
                  <a:lnTo>
                    <a:pt x="98" y="1143"/>
                  </a:lnTo>
                  <a:lnTo>
                    <a:pt x="192" y="1267"/>
                  </a:lnTo>
                  <a:lnTo>
                    <a:pt x="312" y="1374"/>
                  </a:lnTo>
                  <a:lnTo>
                    <a:pt x="453" y="1457"/>
                  </a:lnTo>
                  <a:lnTo>
                    <a:pt x="612" y="1518"/>
                  </a:lnTo>
                  <a:lnTo>
                    <a:pt x="785" y="1551"/>
                  </a:lnTo>
                  <a:lnTo>
                    <a:pt x="969" y="1554"/>
                  </a:lnTo>
                  <a:lnTo>
                    <a:pt x="1148" y="1523"/>
                  </a:lnTo>
                  <a:lnTo>
                    <a:pt x="1314" y="1466"/>
                  </a:lnTo>
                  <a:lnTo>
                    <a:pt x="1461" y="1383"/>
                  </a:lnTo>
                  <a:lnTo>
                    <a:pt x="1588" y="1279"/>
                  </a:lnTo>
                  <a:lnTo>
                    <a:pt x="1687" y="1155"/>
                  </a:lnTo>
                  <a:lnTo>
                    <a:pt x="1760" y="1018"/>
                  </a:lnTo>
                  <a:lnTo>
                    <a:pt x="1800" y="868"/>
                  </a:lnTo>
                  <a:lnTo>
                    <a:pt x="1806" y="711"/>
                  </a:lnTo>
                  <a:lnTo>
                    <a:pt x="1773" y="555"/>
                  </a:lnTo>
                  <a:lnTo>
                    <a:pt x="1711" y="411"/>
                  </a:lnTo>
                  <a:lnTo>
                    <a:pt x="1619" y="283"/>
                  </a:lnTo>
                  <a:lnTo>
                    <a:pt x="1504" y="174"/>
                  </a:lnTo>
                  <a:lnTo>
                    <a:pt x="1363" y="88"/>
                  </a:lnTo>
                  <a:lnTo>
                    <a:pt x="1206" y="28"/>
                  </a:lnTo>
                  <a:lnTo>
                    <a:pt x="1027" y="0"/>
                  </a:lnTo>
                  <a:lnTo>
                    <a:pt x="837" y="7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6" name="Freeform 32"/>
            <p:cNvSpPr>
              <a:spLocks/>
            </p:cNvSpPr>
            <p:nvPr/>
          </p:nvSpPr>
          <p:spPr bwMode="auto">
            <a:xfrm>
              <a:off x="3097" y="1065"/>
              <a:ext cx="1754" cy="1444"/>
            </a:xfrm>
            <a:custGeom>
              <a:avLst/>
              <a:gdLst/>
              <a:ahLst/>
              <a:cxnLst>
                <a:cxn ang="0">
                  <a:pos x="818" y="7"/>
                </a:cxn>
                <a:cxn ang="0">
                  <a:pos x="632" y="43"/>
                </a:cxn>
                <a:cxn ang="0">
                  <a:pos x="467" y="102"/>
                </a:cxn>
                <a:cxn ang="0">
                  <a:pos x="321" y="180"/>
                </a:cxn>
                <a:cxn ang="0">
                  <a:pos x="202" y="276"/>
                </a:cxn>
                <a:cxn ang="0">
                  <a:pos x="107" y="387"/>
                </a:cxn>
                <a:cxn ang="0">
                  <a:pos x="40" y="510"/>
                </a:cxn>
                <a:cxn ang="0">
                  <a:pos x="3" y="646"/>
                </a:cxn>
                <a:cxn ang="0">
                  <a:pos x="0" y="792"/>
                </a:cxn>
                <a:cxn ang="0">
                  <a:pos x="30" y="933"/>
                </a:cxn>
                <a:cxn ang="0">
                  <a:pos x="94" y="1064"/>
                </a:cxn>
                <a:cxn ang="0">
                  <a:pos x="185" y="1179"/>
                </a:cxn>
                <a:cxn ang="0">
                  <a:pos x="303" y="1278"/>
                </a:cxn>
                <a:cxn ang="0">
                  <a:pos x="440" y="1356"/>
                </a:cxn>
                <a:cxn ang="0">
                  <a:pos x="595" y="1411"/>
                </a:cxn>
                <a:cxn ang="0">
                  <a:pos x="763" y="1441"/>
                </a:cxn>
                <a:cxn ang="0">
                  <a:pos x="943" y="1444"/>
                </a:cxn>
                <a:cxn ang="0">
                  <a:pos x="1115" y="1414"/>
                </a:cxn>
                <a:cxn ang="0">
                  <a:pos x="1276" y="1360"/>
                </a:cxn>
                <a:cxn ang="0">
                  <a:pos x="1418" y="1281"/>
                </a:cxn>
                <a:cxn ang="0">
                  <a:pos x="1542" y="1185"/>
                </a:cxn>
                <a:cxn ang="0">
                  <a:pos x="1638" y="1070"/>
                </a:cxn>
                <a:cxn ang="0">
                  <a:pos x="1710" y="942"/>
                </a:cxn>
                <a:cxn ang="0">
                  <a:pos x="1748" y="802"/>
                </a:cxn>
                <a:cxn ang="0">
                  <a:pos x="1754" y="658"/>
                </a:cxn>
                <a:cxn ang="0">
                  <a:pos x="1725" y="513"/>
                </a:cxn>
                <a:cxn ang="0">
                  <a:pos x="1667" y="381"/>
                </a:cxn>
                <a:cxn ang="0">
                  <a:pos x="1579" y="262"/>
                </a:cxn>
                <a:cxn ang="0">
                  <a:pos x="1467" y="160"/>
                </a:cxn>
                <a:cxn ang="0">
                  <a:pos x="1331" y="79"/>
                </a:cxn>
                <a:cxn ang="0">
                  <a:pos x="1178" y="25"/>
                </a:cxn>
                <a:cxn ang="0">
                  <a:pos x="1004" y="0"/>
                </a:cxn>
                <a:cxn ang="0">
                  <a:pos x="818" y="7"/>
                </a:cxn>
              </a:cxnLst>
              <a:rect l="0" t="0" r="r" b="b"/>
              <a:pathLst>
                <a:path w="1754" h="1444">
                  <a:moveTo>
                    <a:pt x="818" y="7"/>
                  </a:moveTo>
                  <a:lnTo>
                    <a:pt x="632" y="43"/>
                  </a:lnTo>
                  <a:lnTo>
                    <a:pt x="467" y="102"/>
                  </a:lnTo>
                  <a:lnTo>
                    <a:pt x="321" y="180"/>
                  </a:lnTo>
                  <a:lnTo>
                    <a:pt x="202" y="276"/>
                  </a:lnTo>
                  <a:lnTo>
                    <a:pt x="107" y="387"/>
                  </a:lnTo>
                  <a:lnTo>
                    <a:pt x="40" y="510"/>
                  </a:lnTo>
                  <a:lnTo>
                    <a:pt x="3" y="646"/>
                  </a:lnTo>
                  <a:lnTo>
                    <a:pt x="0" y="792"/>
                  </a:lnTo>
                  <a:lnTo>
                    <a:pt x="30" y="933"/>
                  </a:lnTo>
                  <a:lnTo>
                    <a:pt x="94" y="1064"/>
                  </a:lnTo>
                  <a:lnTo>
                    <a:pt x="185" y="1179"/>
                  </a:lnTo>
                  <a:lnTo>
                    <a:pt x="303" y="1278"/>
                  </a:lnTo>
                  <a:lnTo>
                    <a:pt x="440" y="1356"/>
                  </a:lnTo>
                  <a:lnTo>
                    <a:pt x="595" y="1411"/>
                  </a:lnTo>
                  <a:lnTo>
                    <a:pt x="763" y="1441"/>
                  </a:lnTo>
                  <a:lnTo>
                    <a:pt x="943" y="1444"/>
                  </a:lnTo>
                  <a:lnTo>
                    <a:pt x="1115" y="1414"/>
                  </a:lnTo>
                  <a:lnTo>
                    <a:pt x="1276" y="1360"/>
                  </a:lnTo>
                  <a:lnTo>
                    <a:pt x="1418" y="1281"/>
                  </a:lnTo>
                  <a:lnTo>
                    <a:pt x="1542" y="1185"/>
                  </a:lnTo>
                  <a:lnTo>
                    <a:pt x="1638" y="1070"/>
                  </a:lnTo>
                  <a:lnTo>
                    <a:pt x="1710" y="942"/>
                  </a:lnTo>
                  <a:lnTo>
                    <a:pt x="1748" y="802"/>
                  </a:lnTo>
                  <a:lnTo>
                    <a:pt x="1754" y="658"/>
                  </a:lnTo>
                  <a:lnTo>
                    <a:pt x="1725" y="513"/>
                  </a:lnTo>
                  <a:lnTo>
                    <a:pt x="1667" y="381"/>
                  </a:lnTo>
                  <a:lnTo>
                    <a:pt x="1579" y="262"/>
                  </a:lnTo>
                  <a:lnTo>
                    <a:pt x="1467" y="160"/>
                  </a:lnTo>
                  <a:lnTo>
                    <a:pt x="1331" y="79"/>
                  </a:lnTo>
                  <a:lnTo>
                    <a:pt x="1178" y="25"/>
                  </a:lnTo>
                  <a:lnTo>
                    <a:pt x="1004" y="0"/>
                  </a:lnTo>
                  <a:lnTo>
                    <a:pt x="818" y="7"/>
                  </a:lnTo>
                  <a:close/>
                </a:path>
              </a:pathLst>
            </a:custGeom>
            <a:solidFill>
              <a:srgbClr val="7DB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7" name="Freeform 33"/>
            <p:cNvSpPr>
              <a:spLocks/>
            </p:cNvSpPr>
            <p:nvPr/>
          </p:nvSpPr>
          <p:spPr bwMode="auto">
            <a:xfrm>
              <a:off x="3429" y="1286"/>
              <a:ext cx="1015" cy="566"/>
            </a:xfrm>
            <a:custGeom>
              <a:avLst/>
              <a:gdLst/>
              <a:ahLst/>
              <a:cxnLst>
                <a:cxn ang="0">
                  <a:pos x="477" y="5"/>
                </a:cxn>
                <a:cxn ang="0">
                  <a:pos x="367" y="18"/>
                </a:cxn>
                <a:cxn ang="0">
                  <a:pos x="272" y="42"/>
                </a:cxn>
                <a:cxn ang="0">
                  <a:pos x="187" y="72"/>
                </a:cxn>
                <a:cxn ang="0">
                  <a:pos x="119" y="111"/>
                </a:cxn>
                <a:cxn ang="0">
                  <a:pos x="62" y="154"/>
                </a:cxn>
                <a:cxn ang="0">
                  <a:pos x="25" y="204"/>
                </a:cxn>
                <a:cxn ang="0">
                  <a:pos x="3" y="258"/>
                </a:cxn>
                <a:cxn ang="0">
                  <a:pos x="0" y="316"/>
                </a:cxn>
                <a:cxn ang="0">
                  <a:pos x="16" y="370"/>
                </a:cxn>
                <a:cxn ang="0">
                  <a:pos x="53" y="420"/>
                </a:cxn>
                <a:cxn ang="0">
                  <a:pos x="105" y="465"/>
                </a:cxn>
                <a:cxn ang="0">
                  <a:pos x="174" y="504"/>
                </a:cxn>
                <a:cxn ang="0">
                  <a:pos x="252" y="533"/>
                </a:cxn>
                <a:cxn ang="0">
                  <a:pos x="342" y="554"/>
                </a:cxn>
                <a:cxn ang="0">
                  <a:pos x="438" y="565"/>
                </a:cxn>
                <a:cxn ang="0">
                  <a:pos x="542" y="566"/>
                </a:cxn>
                <a:cxn ang="0">
                  <a:pos x="642" y="553"/>
                </a:cxn>
                <a:cxn ang="0">
                  <a:pos x="736" y="532"/>
                </a:cxn>
                <a:cxn ang="0">
                  <a:pos x="817" y="502"/>
                </a:cxn>
                <a:cxn ang="0">
                  <a:pos x="890" y="463"/>
                </a:cxn>
                <a:cxn ang="0">
                  <a:pos x="945" y="417"/>
                </a:cxn>
                <a:cxn ang="0">
                  <a:pos x="987" y="368"/>
                </a:cxn>
                <a:cxn ang="0">
                  <a:pos x="1011" y="315"/>
                </a:cxn>
                <a:cxn ang="0">
                  <a:pos x="1015" y="259"/>
                </a:cxn>
                <a:cxn ang="0">
                  <a:pos x="999" y="201"/>
                </a:cxn>
                <a:cxn ang="0">
                  <a:pos x="965" y="149"/>
                </a:cxn>
                <a:cxn ang="0">
                  <a:pos x="915" y="102"/>
                </a:cxn>
                <a:cxn ang="0">
                  <a:pos x="852" y="63"/>
                </a:cxn>
                <a:cxn ang="0">
                  <a:pos x="773" y="32"/>
                </a:cxn>
                <a:cxn ang="0">
                  <a:pos x="684" y="11"/>
                </a:cxn>
                <a:cxn ang="0">
                  <a:pos x="584" y="0"/>
                </a:cxn>
                <a:cxn ang="0">
                  <a:pos x="477" y="5"/>
                </a:cxn>
              </a:cxnLst>
              <a:rect l="0" t="0" r="r" b="b"/>
              <a:pathLst>
                <a:path w="1015" h="566">
                  <a:moveTo>
                    <a:pt x="477" y="5"/>
                  </a:moveTo>
                  <a:lnTo>
                    <a:pt x="367" y="18"/>
                  </a:lnTo>
                  <a:lnTo>
                    <a:pt x="272" y="42"/>
                  </a:lnTo>
                  <a:lnTo>
                    <a:pt x="187" y="72"/>
                  </a:lnTo>
                  <a:lnTo>
                    <a:pt x="119" y="111"/>
                  </a:lnTo>
                  <a:lnTo>
                    <a:pt x="62" y="154"/>
                  </a:lnTo>
                  <a:lnTo>
                    <a:pt x="25" y="204"/>
                  </a:lnTo>
                  <a:lnTo>
                    <a:pt x="3" y="258"/>
                  </a:lnTo>
                  <a:lnTo>
                    <a:pt x="0" y="316"/>
                  </a:lnTo>
                  <a:lnTo>
                    <a:pt x="16" y="370"/>
                  </a:lnTo>
                  <a:lnTo>
                    <a:pt x="53" y="420"/>
                  </a:lnTo>
                  <a:lnTo>
                    <a:pt x="105" y="465"/>
                  </a:lnTo>
                  <a:lnTo>
                    <a:pt x="174" y="504"/>
                  </a:lnTo>
                  <a:lnTo>
                    <a:pt x="252" y="533"/>
                  </a:lnTo>
                  <a:lnTo>
                    <a:pt x="342" y="554"/>
                  </a:lnTo>
                  <a:lnTo>
                    <a:pt x="438" y="565"/>
                  </a:lnTo>
                  <a:lnTo>
                    <a:pt x="542" y="566"/>
                  </a:lnTo>
                  <a:lnTo>
                    <a:pt x="642" y="553"/>
                  </a:lnTo>
                  <a:lnTo>
                    <a:pt x="736" y="532"/>
                  </a:lnTo>
                  <a:lnTo>
                    <a:pt x="817" y="502"/>
                  </a:lnTo>
                  <a:lnTo>
                    <a:pt x="890" y="463"/>
                  </a:lnTo>
                  <a:lnTo>
                    <a:pt x="945" y="417"/>
                  </a:lnTo>
                  <a:lnTo>
                    <a:pt x="987" y="368"/>
                  </a:lnTo>
                  <a:lnTo>
                    <a:pt x="1011" y="315"/>
                  </a:lnTo>
                  <a:lnTo>
                    <a:pt x="1015" y="259"/>
                  </a:lnTo>
                  <a:lnTo>
                    <a:pt x="999" y="201"/>
                  </a:lnTo>
                  <a:lnTo>
                    <a:pt x="965" y="149"/>
                  </a:lnTo>
                  <a:lnTo>
                    <a:pt x="915" y="102"/>
                  </a:lnTo>
                  <a:lnTo>
                    <a:pt x="852" y="63"/>
                  </a:lnTo>
                  <a:lnTo>
                    <a:pt x="773" y="32"/>
                  </a:lnTo>
                  <a:lnTo>
                    <a:pt x="684" y="11"/>
                  </a:lnTo>
                  <a:lnTo>
                    <a:pt x="584" y="0"/>
                  </a:lnTo>
                  <a:lnTo>
                    <a:pt x="477" y="5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8" name="Freeform 34"/>
            <p:cNvSpPr>
              <a:spLocks/>
            </p:cNvSpPr>
            <p:nvPr/>
          </p:nvSpPr>
          <p:spPr bwMode="auto">
            <a:xfrm>
              <a:off x="3499" y="1346"/>
              <a:ext cx="877" cy="491"/>
            </a:xfrm>
            <a:custGeom>
              <a:avLst/>
              <a:gdLst/>
              <a:ahLst/>
              <a:cxnLst>
                <a:cxn ang="0">
                  <a:pos x="411" y="4"/>
                </a:cxn>
                <a:cxn ang="0">
                  <a:pos x="316" y="16"/>
                </a:cxn>
                <a:cxn ang="0">
                  <a:pos x="233" y="37"/>
                </a:cxn>
                <a:cxn ang="0">
                  <a:pos x="160" y="64"/>
                </a:cxn>
                <a:cxn ang="0">
                  <a:pos x="101" y="98"/>
                </a:cxn>
                <a:cxn ang="0">
                  <a:pos x="52" y="135"/>
                </a:cxn>
                <a:cxn ang="0">
                  <a:pos x="19" y="179"/>
                </a:cxn>
                <a:cxn ang="0">
                  <a:pos x="0" y="225"/>
                </a:cxn>
                <a:cxn ang="0">
                  <a:pos x="0" y="277"/>
                </a:cxn>
                <a:cxn ang="0">
                  <a:pos x="13" y="323"/>
                </a:cxn>
                <a:cxn ang="0">
                  <a:pos x="44" y="366"/>
                </a:cxn>
                <a:cxn ang="0">
                  <a:pos x="89" y="405"/>
                </a:cxn>
                <a:cxn ang="0">
                  <a:pos x="148" y="438"/>
                </a:cxn>
                <a:cxn ang="0">
                  <a:pos x="215" y="463"/>
                </a:cxn>
                <a:cxn ang="0">
                  <a:pos x="294" y="481"/>
                </a:cxn>
                <a:cxn ang="0">
                  <a:pos x="377" y="490"/>
                </a:cxn>
                <a:cxn ang="0">
                  <a:pos x="468" y="491"/>
                </a:cxn>
                <a:cxn ang="0">
                  <a:pos x="554" y="479"/>
                </a:cxn>
                <a:cxn ang="0">
                  <a:pos x="634" y="460"/>
                </a:cxn>
                <a:cxn ang="0">
                  <a:pos x="706" y="433"/>
                </a:cxn>
                <a:cxn ang="0">
                  <a:pos x="768" y="403"/>
                </a:cxn>
                <a:cxn ang="0">
                  <a:pos x="817" y="365"/>
                </a:cxn>
                <a:cxn ang="0">
                  <a:pos x="853" y="322"/>
                </a:cxn>
                <a:cxn ang="0">
                  <a:pos x="872" y="275"/>
                </a:cxn>
                <a:cxn ang="0">
                  <a:pos x="877" y="228"/>
                </a:cxn>
                <a:cxn ang="0">
                  <a:pos x="860" y="176"/>
                </a:cxn>
                <a:cxn ang="0">
                  <a:pos x="832" y="129"/>
                </a:cxn>
                <a:cxn ang="0">
                  <a:pos x="789" y="89"/>
                </a:cxn>
                <a:cxn ang="0">
                  <a:pos x="734" y="55"/>
                </a:cxn>
                <a:cxn ang="0">
                  <a:pos x="666" y="27"/>
                </a:cxn>
                <a:cxn ang="0">
                  <a:pos x="590" y="9"/>
                </a:cxn>
                <a:cxn ang="0">
                  <a:pos x="504" y="0"/>
                </a:cxn>
                <a:cxn ang="0">
                  <a:pos x="411" y="4"/>
                </a:cxn>
              </a:cxnLst>
              <a:rect l="0" t="0" r="r" b="b"/>
              <a:pathLst>
                <a:path w="877" h="491">
                  <a:moveTo>
                    <a:pt x="411" y="4"/>
                  </a:moveTo>
                  <a:lnTo>
                    <a:pt x="316" y="16"/>
                  </a:lnTo>
                  <a:lnTo>
                    <a:pt x="233" y="37"/>
                  </a:lnTo>
                  <a:lnTo>
                    <a:pt x="160" y="64"/>
                  </a:lnTo>
                  <a:lnTo>
                    <a:pt x="101" y="98"/>
                  </a:lnTo>
                  <a:lnTo>
                    <a:pt x="52" y="135"/>
                  </a:lnTo>
                  <a:lnTo>
                    <a:pt x="19" y="179"/>
                  </a:lnTo>
                  <a:lnTo>
                    <a:pt x="0" y="225"/>
                  </a:lnTo>
                  <a:lnTo>
                    <a:pt x="0" y="277"/>
                  </a:lnTo>
                  <a:lnTo>
                    <a:pt x="13" y="323"/>
                  </a:lnTo>
                  <a:lnTo>
                    <a:pt x="44" y="366"/>
                  </a:lnTo>
                  <a:lnTo>
                    <a:pt x="89" y="405"/>
                  </a:lnTo>
                  <a:lnTo>
                    <a:pt x="148" y="438"/>
                  </a:lnTo>
                  <a:lnTo>
                    <a:pt x="215" y="463"/>
                  </a:lnTo>
                  <a:lnTo>
                    <a:pt x="294" y="481"/>
                  </a:lnTo>
                  <a:lnTo>
                    <a:pt x="377" y="490"/>
                  </a:lnTo>
                  <a:lnTo>
                    <a:pt x="468" y="491"/>
                  </a:lnTo>
                  <a:lnTo>
                    <a:pt x="554" y="479"/>
                  </a:lnTo>
                  <a:lnTo>
                    <a:pt x="634" y="460"/>
                  </a:lnTo>
                  <a:lnTo>
                    <a:pt x="706" y="433"/>
                  </a:lnTo>
                  <a:lnTo>
                    <a:pt x="768" y="403"/>
                  </a:lnTo>
                  <a:lnTo>
                    <a:pt x="817" y="365"/>
                  </a:lnTo>
                  <a:lnTo>
                    <a:pt x="853" y="322"/>
                  </a:lnTo>
                  <a:lnTo>
                    <a:pt x="872" y="275"/>
                  </a:lnTo>
                  <a:lnTo>
                    <a:pt x="877" y="228"/>
                  </a:lnTo>
                  <a:lnTo>
                    <a:pt x="860" y="176"/>
                  </a:lnTo>
                  <a:lnTo>
                    <a:pt x="832" y="129"/>
                  </a:lnTo>
                  <a:lnTo>
                    <a:pt x="789" y="89"/>
                  </a:lnTo>
                  <a:lnTo>
                    <a:pt x="734" y="55"/>
                  </a:lnTo>
                  <a:lnTo>
                    <a:pt x="666" y="27"/>
                  </a:lnTo>
                  <a:lnTo>
                    <a:pt x="590" y="9"/>
                  </a:lnTo>
                  <a:lnTo>
                    <a:pt x="504" y="0"/>
                  </a:lnTo>
                  <a:lnTo>
                    <a:pt x="411" y="4"/>
                  </a:lnTo>
                  <a:close/>
                </a:path>
              </a:pathLst>
            </a:custGeom>
            <a:solidFill>
              <a:srgbClr val="75B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9" name="Freeform 35"/>
            <p:cNvSpPr>
              <a:spLocks/>
            </p:cNvSpPr>
            <p:nvPr/>
          </p:nvSpPr>
          <p:spPr bwMode="auto">
            <a:xfrm>
              <a:off x="3555" y="1397"/>
              <a:ext cx="764" cy="424"/>
            </a:xfrm>
            <a:custGeom>
              <a:avLst/>
              <a:gdLst/>
              <a:ahLst/>
              <a:cxnLst>
                <a:cxn ang="0">
                  <a:pos x="360" y="3"/>
                </a:cxn>
                <a:cxn ang="0">
                  <a:pos x="277" y="14"/>
                </a:cxn>
                <a:cxn ang="0">
                  <a:pos x="205" y="32"/>
                </a:cxn>
                <a:cxn ang="0">
                  <a:pos x="141" y="56"/>
                </a:cxn>
                <a:cxn ang="0">
                  <a:pos x="89" y="86"/>
                </a:cxn>
                <a:cxn ang="0">
                  <a:pos x="48" y="119"/>
                </a:cxn>
                <a:cxn ang="0">
                  <a:pos x="18" y="157"/>
                </a:cxn>
                <a:cxn ang="0">
                  <a:pos x="2" y="196"/>
                </a:cxn>
                <a:cxn ang="0">
                  <a:pos x="0" y="241"/>
                </a:cxn>
                <a:cxn ang="0">
                  <a:pos x="12" y="282"/>
                </a:cxn>
                <a:cxn ang="0">
                  <a:pos x="39" y="321"/>
                </a:cxn>
                <a:cxn ang="0">
                  <a:pos x="77" y="354"/>
                </a:cxn>
                <a:cxn ang="0">
                  <a:pos x="128" y="382"/>
                </a:cxn>
                <a:cxn ang="0">
                  <a:pos x="186" y="402"/>
                </a:cxn>
                <a:cxn ang="0">
                  <a:pos x="253" y="416"/>
                </a:cxn>
                <a:cxn ang="0">
                  <a:pos x="326" y="424"/>
                </a:cxn>
                <a:cxn ang="0">
                  <a:pos x="404" y="424"/>
                </a:cxn>
                <a:cxn ang="0">
                  <a:pos x="480" y="415"/>
                </a:cxn>
                <a:cxn ang="0">
                  <a:pos x="552" y="400"/>
                </a:cxn>
                <a:cxn ang="0">
                  <a:pos x="614" y="378"/>
                </a:cxn>
                <a:cxn ang="0">
                  <a:pos x="669" y="352"/>
                </a:cxn>
                <a:cxn ang="0">
                  <a:pos x="711" y="320"/>
                </a:cxn>
                <a:cxn ang="0">
                  <a:pos x="742" y="284"/>
                </a:cxn>
                <a:cxn ang="0">
                  <a:pos x="760" y="244"/>
                </a:cxn>
                <a:cxn ang="0">
                  <a:pos x="764" y="201"/>
                </a:cxn>
                <a:cxn ang="0">
                  <a:pos x="749" y="156"/>
                </a:cxn>
                <a:cxn ang="0">
                  <a:pos x="724" y="116"/>
                </a:cxn>
                <a:cxn ang="0">
                  <a:pos x="685" y="78"/>
                </a:cxn>
                <a:cxn ang="0">
                  <a:pos x="638" y="49"/>
                </a:cxn>
                <a:cxn ang="0">
                  <a:pos x="578" y="23"/>
                </a:cxn>
                <a:cxn ang="0">
                  <a:pos x="513" y="7"/>
                </a:cxn>
                <a:cxn ang="0">
                  <a:pos x="439" y="0"/>
                </a:cxn>
                <a:cxn ang="0">
                  <a:pos x="360" y="3"/>
                </a:cxn>
              </a:cxnLst>
              <a:rect l="0" t="0" r="r" b="b"/>
              <a:pathLst>
                <a:path w="764" h="424">
                  <a:moveTo>
                    <a:pt x="360" y="3"/>
                  </a:moveTo>
                  <a:lnTo>
                    <a:pt x="277" y="14"/>
                  </a:lnTo>
                  <a:lnTo>
                    <a:pt x="205" y="32"/>
                  </a:lnTo>
                  <a:lnTo>
                    <a:pt x="141" y="56"/>
                  </a:lnTo>
                  <a:lnTo>
                    <a:pt x="89" y="86"/>
                  </a:lnTo>
                  <a:lnTo>
                    <a:pt x="48" y="119"/>
                  </a:lnTo>
                  <a:lnTo>
                    <a:pt x="18" y="157"/>
                  </a:lnTo>
                  <a:lnTo>
                    <a:pt x="2" y="196"/>
                  </a:lnTo>
                  <a:lnTo>
                    <a:pt x="0" y="241"/>
                  </a:lnTo>
                  <a:lnTo>
                    <a:pt x="12" y="282"/>
                  </a:lnTo>
                  <a:lnTo>
                    <a:pt x="39" y="321"/>
                  </a:lnTo>
                  <a:lnTo>
                    <a:pt x="77" y="354"/>
                  </a:lnTo>
                  <a:lnTo>
                    <a:pt x="128" y="382"/>
                  </a:lnTo>
                  <a:lnTo>
                    <a:pt x="186" y="402"/>
                  </a:lnTo>
                  <a:lnTo>
                    <a:pt x="253" y="416"/>
                  </a:lnTo>
                  <a:lnTo>
                    <a:pt x="326" y="424"/>
                  </a:lnTo>
                  <a:lnTo>
                    <a:pt x="404" y="424"/>
                  </a:lnTo>
                  <a:lnTo>
                    <a:pt x="480" y="415"/>
                  </a:lnTo>
                  <a:lnTo>
                    <a:pt x="552" y="400"/>
                  </a:lnTo>
                  <a:lnTo>
                    <a:pt x="614" y="378"/>
                  </a:lnTo>
                  <a:lnTo>
                    <a:pt x="669" y="352"/>
                  </a:lnTo>
                  <a:lnTo>
                    <a:pt x="711" y="320"/>
                  </a:lnTo>
                  <a:lnTo>
                    <a:pt x="742" y="284"/>
                  </a:lnTo>
                  <a:lnTo>
                    <a:pt x="760" y="244"/>
                  </a:lnTo>
                  <a:lnTo>
                    <a:pt x="764" y="201"/>
                  </a:lnTo>
                  <a:lnTo>
                    <a:pt x="749" y="156"/>
                  </a:lnTo>
                  <a:lnTo>
                    <a:pt x="724" y="116"/>
                  </a:lnTo>
                  <a:lnTo>
                    <a:pt x="685" y="78"/>
                  </a:lnTo>
                  <a:lnTo>
                    <a:pt x="638" y="49"/>
                  </a:lnTo>
                  <a:lnTo>
                    <a:pt x="578" y="23"/>
                  </a:lnTo>
                  <a:lnTo>
                    <a:pt x="513" y="7"/>
                  </a:lnTo>
                  <a:lnTo>
                    <a:pt x="439" y="0"/>
                  </a:lnTo>
                  <a:lnTo>
                    <a:pt x="360" y="3"/>
                  </a:lnTo>
                  <a:close/>
                </a:path>
              </a:pathLst>
            </a:custGeom>
            <a:solidFill>
              <a:srgbClr val="73A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0" name="Freeform 36"/>
            <p:cNvSpPr>
              <a:spLocks/>
            </p:cNvSpPr>
            <p:nvPr/>
          </p:nvSpPr>
          <p:spPr bwMode="auto">
            <a:xfrm>
              <a:off x="3607" y="1441"/>
              <a:ext cx="659" cy="368"/>
            </a:xfrm>
            <a:custGeom>
              <a:avLst/>
              <a:gdLst/>
              <a:ahLst/>
              <a:cxnLst>
                <a:cxn ang="0">
                  <a:pos x="308" y="3"/>
                </a:cxn>
                <a:cxn ang="0">
                  <a:pos x="236" y="12"/>
                </a:cxn>
                <a:cxn ang="0">
                  <a:pos x="174" y="29"/>
                </a:cxn>
                <a:cxn ang="0">
                  <a:pos x="121" y="49"/>
                </a:cxn>
                <a:cxn ang="0">
                  <a:pos x="76" y="76"/>
                </a:cxn>
                <a:cxn ang="0">
                  <a:pos x="40" y="104"/>
                </a:cxn>
                <a:cxn ang="0">
                  <a:pos x="15" y="139"/>
                </a:cxn>
                <a:cxn ang="0">
                  <a:pos x="0" y="173"/>
                </a:cxn>
                <a:cxn ang="0">
                  <a:pos x="0" y="213"/>
                </a:cxn>
                <a:cxn ang="0">
                  <a:pos x="9" y="249"/>
                </a:cxn>
                <a:cxn ang="0">
                  <a:pos x="31" y="282"/>
                </a:cxn>
                <a:cxn ang="0">
                  <a:pos x="64" y="310"/>
                </a:cxn>
                <a:cxn ang="0">
                  <a:pos x="107" y="334"/>
                </a:cxn>
                <a:cxn ang="0">
                  <a:pos x="158" y="350"/>
                </a:cxn>
                <a:cxn ang="0">
                  <a:pos x="216" y="362"/>
                </a:cxn>
                <a:cxn ang="0">
                  <a:pos x="280" y="368"/>
                </a:cxn>
                <a:cxn ang="0">
                  <a:pos x="348" y="368"/>
                </a:cxn>
                <a:cxn ang="0">
                  <a:pos x="413" y="359"/>
                </a:cxn>
                <a:cxn ang="0">
                  <a:pos x="476" y="346"/>
                </a:cxn>
                <a:cxn ang="0">
                  <a:pos x="529" y="328"/>
                </a:cxn>
                <a:cxn ang="0">
                  <a:pos x="577" y="307"/>
                </a:cxn>
                <a:cxn ang="0">
                  <a:pos x="613" y="280"/>
                </a:cxn>
                <a:cxn ang="0">
                  <a:pos x="641" y="250"/>
                </a:cxn>
                <a:cxn ang="0">
                  <a:pos x="656" y="216"/>
                </a:cxn>
                <a:cxn ang="0">
                  <a:pos x="659" y="182"/>
                </a:cxn>
                <a:cxn ang="0">
                  <a:pos x="647" y="142"/>
                </a:cxn>
                <a:cxn ang="0">
                  <a:pos x="626" y="106"/>
                </a:cxn>
                <a:cxn ang="0">
                  <a:pos x="593" y="73"/>
                </a:cxn>
                <a:cxn ang="0">
                  <a:pos x="552" y="46"/>
                </a:cxn>
                <a:cxn ang="0">
                  <a:pos x="501" y="23"/>
                </a:cxn>
                <a:cxn ang="0">
                  <a:pos x="443" y="8"/>
                </a:cxn>
                <a:cxn ang="0">
                  <a:pos x="378" y="0"/>
                </a:cxn>
                <a:cxn ang="0">
                  <a:pos x="308" y="3"/>
                </a:cxn>
              </a:cxnLst>
              <a:rect l="0" t="0" r="r" b="b"/>
              <a:pathLst>
                <a:path w="659" h="368">
                  <a:moveTo>
                    <a:pt x="308" y="3"/>
                  </a:moveTo>
                  <a:lnTo>
                    <a:pt x="236" y="12"/>
                  </a:lnTo>
                  <a:lnTo>
                    <a:pt x="174" y="29"/>
                  </a:lnTo>
                  <a:lnTo>
                    <a:pt x="121" y="49"/>
                  </a:lnTo>
                  <a:lnTo>
                    <a:pt x="76" y="76"/>
                  </a:lnTo>
                  <a:lnTo>
                    <a:pt x="40" y="104"/>
                  </a:lnTo>
                  <a:lnTo>
                    <a:pt x="15" y="139"/>
                  </a:lnTo>
                  <a:lnTo>
                    <a:pt x="0" y="173"/>
                  </a:lnTo>
                  <a:lnTo>
                    <a:pt x="0" y="213"/>
                  </a:lnTo>
                  <a:lnTo>
                    <a:pt x="9" y="249"/>
                  </a:lnTo>
                  <a:lnTo>
                    <a:pt x="31" y="282"/>
                  </a:lnTo>
                  <a:lnTo>
                    <a:pt x="64" y="310"/>
                  </a:lnTo>
                  <a:lnTo>
                    <a:pt x="107" y="334"/>
                  </a:lnTo>
                  <a:lnTo>
                    <a:pt x="158" y="350"/>
                  </a:lnTo>
                  <a:lnTo>
                    <a:pt x="216" y="362"/>
                  </a:lnTo>
                  <a:lnTo>
                    <a:pt x="280" y="368"/>
                  </a:lnTo>
                  <a:lnTo>
                    <a:pt x="348" y="368"/>
                  </a:lnTo>
                  <a:lnTo>
                    <a:pt x="413" y="359"/>
                  </a:lnTo>
                  <a:lnTo>
                    <a:pt x="476" y="346"/>
                  </a:lnTo>
                  <a:lnTo>
                    <a:pt x="529" y="328"/>
                  </a:lnTo>
                  <a:lnTo>
                    <a:pt x="577" y="307"/>
                  </a:lnTo>
                  <a:lnTo>
                    <a:pt x="613" y="280"/>
                  </a:lnTo>
                  <a:lnTo>
                    <a:pt x="641" y="250"/>
                  </a:lnTo>
                  <a:lnTo>
                    <a:pt x="656" y="216"/>
                  </a:lnTo>
                  <a:lnTo>
                    <a:pt x="659" y="182"/>
                  </a:lnTo>
                  <a:lnTo>
                    <a:pt x="647" y="142"/>
                  </a:lnTo>
                  <a:lnTo>
                    <a:pt x="626" y="106"/>
                  </a:lnTo>
                  <a:lnTo>
                    <a:pt x="593" y="73"/>
                  </a:lnTo>
                  <a:lnTo>
                    <a:pt x="552" y="46"/>
                  </a:lnTo>
                  <a:lnTo>
                    <a:pt x="501" y="23"/>
                  </a:lnTo>
                  <a:lnTo>
                    <a:pt x="443" y="8"/>
                  </a:lnTo>
                  <a:lnTo>
                    <a:pt x="378" y="0"/>
                  </a:lnTo>
                  <a:lnTo>
                    <a:pt x="308" y="3"/>
                  </a:lnTo>
                  <a:close/>
                </a:path>
              </a:pathLst>
            </a:custGeom>
            <a:solidFill>
              <a:srgbClr val="70A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1" name="Freeform 37"/>
            <p:cNvSpPr>
              <a:spLocks/>
            </p:cNvSpPr>
            <p:nvPr/>
          </p:nvSpPr>
          <p:spPr bwMode="auto">
            <a:xfrm>
              <a:off x="3652" y="1481"/>
              <a:ext cx="569" cy="315"/>
            </a:xfrm>
            <a:custGeom>
              <a:avLst/>
              <a:gdLst/>
              <a:ahLst/>
              <a:cxnLst>
                <a:cxn ang="0">
                  <a:pos x="266" y="3"/>
                </a:cxn>
                <a:cxn ang="0">
                  <a:pos x="203" y="11"/>
                </a:cxn>
                <a:cxn ang="0">
                  <a:pos x="150" y="26"/>
                </a:cxn>
                <a:cxn ang="0">
                  <a:pos x="102" y="44"/>
                </a:cxn>
                <a:cxn ang="0">
                  <a:pos x="64" y="67"/>
                </a:cxn>
                <a:cxn ang="0">
                  <a:pos x="32" y="93"/>
                </a:cxn>
                <a:cxn ang="0">
                  <a:pos x="12" y="122"/>
                </a:cxn>
                <a:cxn ang="0">
                  <a:pos x="0" y="154"/>
                </a:cxn>
                <a:cxn ang="0">
                  <a:pos x="0" y="189"/>
                </a:cxn>
                <a:cxn ang="0">
                  <a:pos x="7" y="221"/>
                </a:cxn>
                <a:cxn ang="0">
                  <a:pos x="26" y="248"/>
                </a:cxn>
                <a:cxn ang="0">
                  <a:pos x="56" y="270"/>
                </a:cxn>
                <a:cxn ang="0">
                  <a:pos x="95" y="288"/>
                </a:cxn>
                <a:cxn ang="0">
                  <a:pos x="138" y="301"/>
                </a:cxn>
                <a:cxn ang="0">
                  <a:pos x="190" y="310"/>
                </a:cxn>
                <a:cxn ang="0">
                  <a:pos x="243" y="315"/>
                </a:cxn>
                <a:cxn ang="0">
                  <a:pos x="303" y="315"/>
                </a:cxn>
                <a:cxn ang="0">
                  <a:pos x="359" y="309"/>
                </a:cxn>
                <a:cxn ang="0">
                  <a:pos x="411" y="298"/>
                </a:cxn>
                <a:cxn ang="0">
                  <a:pos x="458" y="285"/>
                </a:cxn>
                <a:cxn ang="0">
                  <a:pos x="498" y="267"/>
                </a:cxn>
                <a:cxn ang="0">
                  <a:pos x="529" y="245"/>
                </a:cxn>
                <a:cxn ang="0">
                  <a:pos x="553" y="218"/>
                </a:cxn>
                <a:cxn ang="0">
                  <a:pos x="565" y="188"/>
                </a:cxn>
                <a:cxn ang="0">
                  <a:pos x="569" y="157"/>
                </a:cxn>
                <a:cxn ang="0">
                  <a:pos x="559" y="122"/>
                </a:cxn>
                <a:cxn ang="0">
                  <a:pos x="539" y="93"/>
                </a:cxn>
                <a:cxn ang="0">
                  <a:pos x="511" y="64"/>
                </a:cxn>
                <a:cxn ang="0">
                  <a:pos x="477" y="41"/>
                </a:cxn>
                <a:cxn ang="0">
                  <a:pos x="432" y="20"/>
                </a:cxn>
                <a:cxn ang="0">
                  <a:pos x="382" y="6"/>
                </a:cxn>
                <a:cxn ang="0">
                  <a:pos x="325" y="0"/>
                </a:cxn>
                <a:cxn ang="0">
                  <a:pos x="266" y="3"/>
                </a:cxn>
              </a:cxnLst>
              <a:rect l="0" t="0" r="r" b="b"/>
              <a:pathLst>
                <a:path w="569" h="315">
                  <a:moveTo>
                    <a:pt x="266" y="3"/>
                  </a:moveTo>
                  <a:lnTo>
                    <a:pt x="203" y="11"/>
                  </a:lnTo>
                  <a:lnTo>
                    <a:pt x="150" y="26"/>
                  </a:lnTo>
                  <a:lnTo>
                    <a:pt x="102" y="44"/>
                  </a:lnTo>
                  <a:lnTo>
                    <a:pt x="64" y="67"/>
                  </a:lnTo>
                  <a:lnTo>
                    <a:pt x="32" y="93"/>
                  </a:lnTo>
                  <a:lnTo>
                    <a:pt x="12" y="122"/>
                  </a:lnTo>
                  <a:lnTo>
                    <a:pt x="0" y="154"/>
                  </a:lnTo>
                  <a:lnTo>
                    <a:pt x="0" y="189"/>
                  </a:lnTo>
                  <a:lnTo>
                    <a:pt x="7" y="221"/>
                  </a:lnTo>
                  <a:lnTo>
                    <a:pt x="26" y="248"/>
                  </a:lnTo>
                  <a:lnTo>
                    <a:pt x="56" y="270"/>
                  </a:lnTo>
                  <a:lnTo>
                    <a:pt x="95" y="288"/>
                  </a:lnTo>
                  <a:lnTo>
                    <a:pt x="138" y="301"/>
                  </a:lnTo>
                  <a:lnTo>
                    <a:pt x="190" y="310"/>
                  </a:lnTo>
                  <a:lnTo>
                    <a:pt x="243" y="315"/>
                  </a:lnTo>
                  <a:lnTo>
                    <a:pt x="303" y="315"/>
                  </a:lnTo>
                  <a:lnTo>
                    <a:pt x="359" y="309"/>
                  </a:lnTo>
                  <a:lnTo>
                    <a:pt x="411" y="298"/>
                  </a:lnTo>
                  <a:lnTo>
                    <a:pt x="458" y="285"/>
                  </a:lnTo>
                  <a:lnTo>
                    <a:pt x="498" y="267"/>
                  </a:lnTo>
                  <a:lnTo>
                    <a:pt x="529" y="245"/>
                  </a:lnTo>
                  <a:lnTo>
                    <a:pt x="553" y="218"/>
                  </a:lnTo>
                  <a:lnTo>
                    <a:pt x="565" y="188"/>
                  </a:lnTo>
                  <a:lnTo>
                    <a:pt x="569" y="157"/>
                  </a:lnTo>
                  <a:lnTo>
                    <a:pt x="559" y="122"/>
                  </a:lnTo>
                  <a:lnTo>
                    <a:pt x="539" y="93"/>
                  </a:lnTo>
                  <a:lnTo>
                    <a:pt x="511" y="64"/>
                  </a:lnTo>
                  <a:lnTo>
                    <a:pt x="477" y="41"/>
                  </a:lnTo>
                  <a:lnTo>
                    <a:pt x="432" y="20"/>
                  </a:lnTo>
                  <a:lnTo>
                    <a:pt x="382" y="6"/>
                  </a:lnTo>
                  <a:lnTo>
                    <a:pt x="325" y="0"/>
                  </a:lnTo>
                  <a:lnTo>
                    <a:pt x="266" y="3"/>
                  </a:lnTo>
                  <a:close/>
                </a:path>
              </a:pathLst>
            </a:custGeom>
            <a:solidFill>
              <a:srgbClr val="6BA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2" name="Freeform 38"/>
            <p:cNvSpPr>
              <a:spLocks/>
            </p:cNvSpPr>
            <p:nvPr/>
          </p:nvSpPr>
          <p:spPr bwMode="auto">
            <a:xfrm>
              <a:off x="3692" y="1519"/>
              <a:ext cx="489" cy="265"/>
            </a:xfrm>
            <a:custGeom>
              <a:avLst/>
              <a:gdLst/>
              <a:ahLst/>
              <a:cxnLst>
                <a:cxn ang="0">
                  <a:pos x="230" y="3"/>
                </a:cxn>
                <a:cxn ang="0">
                  <a:pos x="177" y="9"/>
                </a:cxn>
                <a:cxn ang="0">
                  <a:pos x="131" y="20"/>
                </a:cxn>
                <a:cxn ang="0">
                  <a:pos x="89" y="35"/>
                </a:cxn>
                <a:cxn ang="0">
                  <a:pos x="55" y="56"/>
                </a:cxn>
                <a:cxn ang="0">
                  <a:pos x="27" y="79"/>
                </a:cxn>
                <a:cxn ang="0">
                  <a:pos x="9" y="105"/>
                </a:cxn>
                <a:cxn ang="0">
                  <a:pos x="0" y="132"/>
                </a:cxn>
                <a:cxn ang="0">
                  <a:pos x="0" y="163"/>
                </a:cxn>
                <a:cxn ang="0">
                  <a:pos x="7" y="190"/>
                </a:cxn>
                <a:cxn ang="0">
                  <a:pos x="24" y="214"/>
                </a:cxn>
                <a:cxn ang="0">
                  <a:pos x="47" y="232"/>
                </a:cxn>
                <a:cxn ang="0">
                  <a:pos x="80" y="247"/>
                </a:cxn>
                <a:cxn ang="0">
                  <a:pos x="117" y="256"/>
                </a:cxn>
                <a:cxn ang="0">
                  <a:pos x="160" y="263"/>
                </a:cxn>
                <a:cxn ang="0">
                  <a:pos x="208" y="265"/>
                </a:cxn>
                <a:cxn ang="0">
                  <a:pos x="259" y="265"/>
                </a:cxn>
                <a:cxn ang="0">
                  <a:pos x="306" y="259"/>
                </a:cxn>
                <a:cxn ang="0">
                  <a:pos x="351" y="253"/>
                </a:cxn>
                <a:cxn ang="0">
                  <a:pos x="391" y="242"/>
                </a:cxn>
                <a:cxn ang="0">
                  <a:pos x="426" y="229"/>
                </a:cxn>
                <a:cxn ang="0">
                  <a:pos x="453" y="211"/>
                </a:cxn>
                <a:cxn ang="0">
                  <a:pos x="474" y="190"/>
                </a:cxn>
                <a:cxn ang="0">
                  <a:pos x="486" y="166"/>
                </a:cxn>
                <a:cxn ang="0">
                  <a:pos x="489" y="140"/>
                </a:cxn>
                <a:cxn ang="0">
                  <a:pos x="480" y="108"/>
                </a:cxn>
                <a:cxn ang="0">
                  <a:pos x="464" y="82"/>
                </a:cxn>
                <a:cxn ang="0">
                  <a:pos x="438" y="55"/>
                </a:cxn>
                <a:cxn ang="0">
                  <a:pos x="409" y="34"/>
                </a:cxn>
                <a:cxn ang="0">
                  <a:pos x="371" y="16"/>
                </a:cxn>
                <a:cxn ang="0">
                  <a:pos x="330" y="4"/>
                </a:cxn>
                <a:cxn ang="0">
                  <a:pos x="282" y="0"/>
                </a:cxn>
                <a:cxn ang="0">
                  <a:pos x="230" y="3"/>
                </a:cxn>
              </a:cxnLst>
              <a:rect l="0" t="0" r="r" b="b"/>
              <a:pathLst>
                <a:path w="489" h="265">
                  <a:moveTo>
                    <a:pt x="230" y="3"/>
                  </a:moveTo>
                  <a:lnTo>
                    <a:pt x="177" y="9"/>
                  </a:lnTo>
                  <a:lnTo>
                    <a:pt x="131" y="20"/>
                  </a:lnTo>
                  <a:lnTo>
                    <a:pt x="89" y="35"/>
                  </a:lnTo>
                  <a:lnTo>
                    <a:pt x="55" y="56"/>
                  </a:lnTo>
                  <a:lnTo>
                    <a:pt x="27" y="79"/>
                  </a:lnTo>
                  <a:lnTo>
                    <a:pt x="9" y="105"/>
                  </a:lnTo>
                  <a:lnTo>
                    <a:pt x="0" y="132"/>
                  </a:lnTo>
                  <a:lnTo>
                    <a:pt x="0" y="163"/>
                  </a:lnTo>
                  <a:lnTo>
                    <a:pt x="7" y="190"/>
                  </a:lnTo>
                  <a:lnTo>
                    <a:pt x="24" y="214"/>
                  </a:lnTo>
                  <a:lnTo>
                    <a:pt x="47" y="232"/>
                  </a:lnTo>
                  <a:lnTo>
                    <a:pt x="80" y="247"/>
                  </a:lnTo>
                  <a:lnTo>
                    <a:pt x="117" y="256"/>
                  </a:lnTo>
                  <a:lnTo>
                    <a:pt x="160" y="263"/>
                  </a:lnTo>
                  <a:lnTo>
                    <a:pt x="208" y="265"/>
                  </a:lnTo>
                  <a:lnTo>
                    <a:pt x="259" y="265"/>
                  </a:lnTo>
                  <a:lnTo>
                    <a:pt x="306" y="259"/>
                  </a:lnTo>
                  <a:lnTo>
                    <a:pt x="351" y="253"/>
                  </a:lnTo>
                  <a:lnTo>
                    <a:pt x="391" y="242"/>
                  </a:lnTo>
                  <a:lnTo>
                    <a:pt x="426" y="229"/>
                  </a:lnTo>
                  <a:lnTo>
                    <a:pt x="453" y="211"/>
                  </a:lnTo>
                  <a:lnTo>
                    <a:pt x="474" y="190"/>
                  </a:lnTo>
                  <a:lnTo>
                    <a:pt x="486" y="166"/>
                  </a:lnTo>
                  <a:lnTo>
                    <a:pt x="489" y="140"/>
                  </a:lnTo>
                  <a:lnTo>
                    <a:pt x="480" y="108"/>
                  </a:lnTo>
                  <a:lnTo>
                    <a:pt x="464" y="82"/>
                  </a:lnTo>
                  <a:lnTo>
                    <a:pt x="438" y="55"/>
                  </a:lnTo>
                  <a:lnTo>
                    <a:pt x="409" y="34"/>
                  </a:lnTo>
                  <a:lnTo>
                    <a:pt x="371" y="16"/>
                  </a:lnTo>
                  <a:lnTo>
                    <a:pt x="330" y="4"/>
                  </a:lnTo>
                  <a:lnTo>
                    <a:pt x="282" y="0"/>
                  </a:lnTo>
                  <a:lnTo>
                    <a:pt x="230" y="3"/>
                  </a:lnTo>
                  <a:close/>
                </a:path>
              </a:pathLst>
            </a:custGeom>
            <a:solidFill>
              <a:srgbClr val="699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" name="Freeform 39"/>
            <p:cNvSpPr>
              <a:spLocks/>
            </p:cNvSpPr>
            <p:nvPr/>
          </p:nvSpPr>
          <p:spPr bwMode="auto">
            <a:xfrm>
              <a:off x="3729" y="1551"/>
              <a:ext cx="412" cy="225"/>
            </a:xfrm>
            <a:custGeom>
              <a:avLst/>
              <a:gdLst/>
              <a:ahLst/>
              <a:cxnLst>
                <a:cxn ang="0">
                  <a:pos x="193" y="2"/>
                </a:cxn>
                <a:cxn ang="0">
                  <a:pos x="149" y="8"/>
                </a:cxn>
                <a:cxn ang="0">
                  <a:pos x="110" y="18"/>
                </a:cxn>
                <a:cxn ang="0">
                  <a:pos x="74" y="32"/>
                </a:cxn>
                <a:cxn ang="0">
                  <a:pos x="48" y="50"/>
                </a:cxn>
                <a:cxn ang="0">
                  <a:pos x="24" y="67"/>
                </a:cxn>
                <a:cxn ang="0">
                  <a:pos x="9" y="90"/>
                </a:cxn>
                <a:cxn ang="0">
                  <a:pos x="0" y="114"/>
                </a:cxn>
                <a:cxn ang="0">
                  <a:pos x="0" y="140"/>
                </a:cxn>
                <a:cxn ang="0">
                  <a:pos x="6" y="164"/>
                </a:cxn>
                <a:cxn ang="0">
                  <a:pos x="21" y="185"/>
                </a:cxn>
                <a:cxn ang="0">
                  <a:pos x="42" y="200"/>
                </a:cxn>
                <a:cxn ang="0">
                  <a:pos x="68" y="212"/>
                </a:cxn>
                <a:cxn ang="0">
                  <a:pos x="100" y="219"/>
                </a:cxn>
                <a:cxn ang="0">
                  <a:pos x="135" y="224"/>
                </a:cxn>
                <a:cxn ang="0">
                  <a:pos x="174" y="225"/>
                </a:cxn>
                <a:cxn ang="0">
                  <a:pos x="217" y="225"/>
                </a:cxn>
                <a:cxn ang="0">
                  <a:pos x="257" y="219"/>
                </a:cxn>
                <a:cxn ang="0">
                  <a:pos x="297" y="215"/>
                </a:cxn>
                <a:cxn ang="0">
                  <a:pos x="332" y="206"/>
                </a:cxn>
                <a:cxn ang="0">
                  <a:pos x="361" y="197"/>
                </a:cxn>
                <a:cxn ang="0">
                  <a:pos x="382" y="182"/>
                </a:cxn>
                <a:cxn ang="0">
                  <a:pos x="400" y="167"/>
                </a:cxn>
                <a:cxn ang="0">
                  <a:pos x="409" y="146"/>
                </a:cxn>
                <a:cxn ang="0">
                  <a:pos x="412" y="124"/>
                </a:cxn>
                <a:cxn ang="0">
                  <a:pos x="404" y="96"/>
                </a:cxn>
                <a:cxn ang="0">
                  <a:pos x="392" y="72"/>
                </a:cxn>
                <a:cxn ang="0">
                  <a:pos x="372" y="48"/>
                </a:cxn>
                <a:cxn ang="0">
                  <a:pos x="346" y="30"/>
                </a:cxn>
                <a:cxn ang="0">
                  <a:pos x="314" y="14"/>
                </a:cxn>
                <a:cxn ang="0">
                  <a:pos x="278" y="5"/>
                </a:cxn>
                <a:cxn ang="0">
                  <a:pos x="238" y="0"/>
                </a:cxn>
                <a:cxn ang="0">
                  <a:pos x="193" y="2"/>
                </a:cxn>
              </a:cxnLst>
              <a:rect l="0" t="0" r="r" b="b"/>
              <a:pathLst>
                <a:path w="412" h="225">
                  <a:moveTo>
                    <a:pt x="193" y="2"/>
                  </a:moveTo>
                  <a:lnTo>
                    <a:pt x="149" y="8"/>
                  </a:lnTo>
                  <a:lnTo>
                    <a:pt x="110" y="18"/>
                  </a:lnTo>
                  <a:lnTo>
                    <a:pt x="74" y="32"/>
                  </a:lnTo>
                  <a:lnTo>
                    <a:pt x="48" y="50"/>
                  </a:lnTo>
                  <a:lnTo>
                    <a:pt x="24" y="67"/>
                  </a:lnTo>
                  <a:lnTo>
                    <a:pt x="9" y="90"/>
                  </a:lnTo>
                  <a:lnTo>
                    <a:pt x="0" y="114"/>
                  </a:lnTo>
                  <a:lnTo>
                    <a:pt x="0" y="140"/>
                  </a:lnTo>
                  <a:lnTo>
                    <a:pt x="6" y="164"/>
                  </a:lnTo>
                  <a:lnTo>
                    <a:pt x="21" y="185"/>
                  </a:lnTo>
                  <a:lnTo>
                    <a:pt x="42" y="200"/>
                  </a:lnTo>
                  <a:lnTo>
                    <a:pt x="68" y="212"/>
                  </a:lnTo>
                  <a:lnTo>
                    <a:pt x="100" y="219"/>
                  </a:lnTo>
                  <a:lnTo>
                    <a:pt x="135" y="224"/>
                  </a:lnTo>
                  <a:lnTo>
                    <a:pt x="174" y="225"/>
                  </a:lnTo>
                  <a:lnTo>
                    <a:pt x="217" y="225"/>
                  </a:lnTo>
                  <a:lnTo>
                    <a:pt x="257" y="219"/>
                  </a:lnTo>
                  <a:lnTo>
                    <a:pt x="297" y="215"/>
                  </a:lnTo>
                  <a:lnTo>
                    <a:pt x="332" y="206"/>
                  </a:lnTo>
                  <a:lnTo>
                    <a:pt x="361" y="197"/>
                  </a:lnTo>
                  <a:lnTo>
                    <a:pt x="382" y="182"/>
                  </a:lnTo>
                  <a:lnTo>
                    <a:pt x="400" y="167"/>
                  </a:lnTo>
                  <a:lnTo>
                    <a:pt x="409" y="146"/>
                  </a:lnTo>
                  <a:lnTo>
                    <a:pt x="412" y="124"/>
                  </a:lnTo>
                  <a:lnTo>
                    <a:pt x="404" y="96"/>
                  </a:lnTo>
                  <a:lnTo>
                    <a:pt x="392" y="72"/>
                  </a:lnTo>
                  <a:lnTo>
                    <a:pt x="372" y="48"/>
                  </a:lnTo>
                  <a:lnTo>
                    <a:pt x="346" y="30"/>
                  </a:lnTo>
                  <a:lnTo>
                    <a:pt x="314" y="14"/>
                  </a:lnTo>
                  <a:lnTo>
                    <a:pt x="278" y="5"/>
                  </a:lnTo>
                  <a:lnTo>
                    <a:pt x="238" y="0"/>
                  </a:lnTo>
                  <a:lnTo>
                    <a:pt x="193" y="2"/>
                  </a:lnTo>
                  <a:close/>
                </a:path>
              </a:pathLst>
            </a:custGeom>
            <a:solidFill>
              <a:srgbClr val="639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" name="Freeform 40"/>
            <p:cNvSpPr>
              <a:spLocks/>
            </p:cNvSpPr>
            <p:nvPr/>
          </p:nvSpPr>
          <p:spPr bwMode="auto">
            <a:xfrm>
              <a:off x="3759" y="1578"/>
              <a:ext cx="349" cy="189"/>
            </a:xfrm>
            <a:custGeom>
              <a:avLst/>
              <a:gdLst/>
              <a:ahLst/>
              <a:cxnLst>
                <a:cxn ang="0">
                  <a:pos x="168" y="3"/>
                </a:cxn>
                <a:cxn ang="0">
                  <a:pos x="129" y="8"/>
                </a:cxn>
                <a:cxn ang="0">
                  <a:pos x="95" y="18"/>
                </a:cxn>
                <a:cxn ang="0">
                  <a:pos x="65" y="30"/>
                </a:cxn>
                <a:cxn ang="0">
                  <a:pos x="41" y="45"/>
                </a:cxn>
                <a:cxn ang="0">
                  <a:pos x="21" y="61"/>
                </a:cxn>
                <a:cxn ang="0">
                  <a:pos x="7" y="81"/>
                </a:cxn>
                <a:cxn ang="0">
                  <a:pos x="0" y="101"/>
                </a:cxn>
                <a:cxn ang="0">
                  <a:pos x="1" y="125"/>
                </a:cxn>
                <a:cxn ang="0">
                  <a:pos x="7" y="145"/>
                </a:cxn>
                <a:cxn ang="0">
                  <a:pos x="19" y="161"/>
                </a:cxn>
                <a:cxn ang="0">
                  <a:pos x="37" y="173"/>
                </a:cxn>
                <a:cxn ang="0">
                  <a:pos x="61" y="182"/>
                </a:cxn>
                <a:cxn ang="0">
                  <a:pos x="86" y="186"/>
                </a:cxn>
                <a:cxn ang="0">
                  <a:pos x="117" y="189"/>
                </a:cxn>
                <a:cxn ang="0">
                  <a:pos x="150" y="189"/>
                </a:cxn>
                <a:cxn ang="0">
                  <a:pos x="187" y="189"/>
                </a:cxn>
                <a:cxn ang="0">
                  <a:pos x="221" y="185"/>
                </a:cxn>
                <a:cxn ang="0">
                  <a:pos x="254" y="180"/>
                </a:cxn>
                <a:cxn ang="0">
                  <a:pos x="282" y="174"/>
                </a:cxn>
                <a:cxn ang="0">
                  <a:pos x="307" y="168"/>
                </a:cxn>
                <a:cxn ang="0">
                  <a:pos x="325" y="158"/>
                </a:cxn>
                <a:cxn ang="0">
                  <a:pos x="340" y="145"/>
                </a:cxn>
                <a:cxn ang="0">
                  <a:pos x="348" y="128"/>
                </a:cxn>
                <a:cxn ang="0">
                  <a:pos x="349" y="109"/>
                </a:cxn>
                <a:cxn ang="0">
                  <a:pos x="342" y="85"/>
                </a:cxn>
                <a:cxn ang="0">
                  <a:pos x="331" y="64"/>
                </a:cxn>
                <a:cxn ang="0">
                  <a:pos x="313" y="43"/>
                </a:cxn>
                <a:cxn ang="0">
                  <a:pos x="293" y="28"/>
                </a:cxn>
                <a:cxn ang="0">
                  <a:pos x="266" y="14"/>
                </a:cxn>
                <a:cxn ang="0">
                  <a:pos x="236" y="5"/>
                </a:cxn>
                <a:cxn ang="0">
                  <a:pos x="203" y="0"/>
                </a:cxn>
                <a:cxn ang="0">
                  <a:pos x="168" y="3"/>
                </a:cxn>
              </a:cxnLst>
              <a:rect l="0" t="0" r="r" b="b"/>
              <a:pathLst>
                <a:path w="349" h="189">
                  <a:moveTo>
                    <a:pt x="168" y="3"/>
                  </a:moveTo>
                  <a:lnTo>
                    <a:pt x="129" y="8"/>
                  </a:lnTo>
                  <a:lnTo>
                    <a:pt x="95" y="18"/>
                  </a:lnTo>
                  <a:lnTo>
                    <a:pt x="65" y="30"/>
                  </a:lnTo>
                  <a:lnTo>
                    <a:pt x="41" y="45"/>
                  </a:lnTo>
                  <a:lnTo>
                    <a:pt x="21" y="61"/>
                  </a:lnTo>
                  <a:lnTo>
                    <a:pt x="7" y="81"/>
                  </a:lnTo>
                  <a:lnTo>
                    <a:pt x="0" y="101"/>
                  </a:lnTo>
                  <a:lnTo>
                    <a:pt x="1" y="125"/>
                  </a:lnTo>
                  <a:lnTo>
                    <a:pt x="7" y="145"/>
                  </a:lnTo>
                  <a:lnTo>
                    <a:pt x="19" y="161"/>
                  </a:lnTo>
                  <a:lnTo>
                    <a:pt x="37" y="173"/>
                  </a:lnTo>
                  <a:lnTo>
                    <a:pt x="61" y="182"/>
                  </a:lnTo>
                  <a:lnTo>
                    <a:pt x="86" y="186"/>
                  </a:lnTo>
                  <a:lnTo>
                    <a:pt x="117" y="189"/>
                  </a:lnTo>
                  <a:lnTo>
                    <a:pt x="150" y="189"/>
                  </a:lnTo>
                  <a:lnTo>
                    <a:pt x="187" y="189"/>
                  </a:lnTo>
                  <a:lnTo>
                    <a:pt x="221" y="185"/>
                  </a:lnTo>
                  <a:lnTo>
                    <a:pt x="254" y="180"/>
                  </a:lnTo>
                  <a:lnTo>
                    <a:pt x="282" y="174"/>
                  </a:lnTo>
                  <a:lnTo>
                    <a:pt x="307" y="168"/>
                  </a:lnTo>
                  <a:lnTo>
                    <a:pt x="325" y="158"/>
                  </a:lnTo>
                  <a:lnTo>
                    <a:pt x="340" y="145"/>
                  </a:lnTo>
                  <a:lnTo>
                    <a:pt x="348" y="128"/>
                  </a:lnTo>
                  <a:lnTo>
                    <a:pt x="349" y="109"/>
                  </a:lnTo>
                  <a:lnTo>
                    <a:pt x="342" y="85"/>
                  </a:lnTo>
                  <a:lnTo>
                    <a:pt x="331" y="64"/>
                  </a:lnTo>
                  <a:lnTo>
                    <a:pt x="313" y="43"/>
                  </a:lnTo>
                  <a:lnTo>
                    <a:pt x="293" y="28"/>
                  </a:lnTo>
                  <a:lnTo>
                    <a:pt x="266" y="14"/>
                  </a:lnTo>
                  <a:lnTo>
                    <a:pt x="236" y="5"/>
                  </a:lnTo>
                  <a:lnTo>
                    <a:pt x="203" y="0"/>
                  </a:lnTo>
                  <a:lnTo>
                    <a:pt x="168" y="3"/>
                  </a:lnTo>
                  <a:close/>
                </a:path>
              </a:pathLst>
            </a:custGeom>
            <a:solidFill>
              <a:srgbClr val="5E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" name="Freeform 41"/>
            <p:cNvSpPr>
              <a:spLocks/>
            </p:cNvSpPr>
            <p:nvPr/>
          </p:nvSpPr>
          <p:spPr bwMode="auto">
            <a:xfrm>
              <a:off x="3791" y="1606"/>
              <a:ext cx="284" cy="154"/>
            </a:xfrm>
            <a:custGeom>
              <a:avLst/>
              <a:gdLst/>
              <a:ahLst/>
              <a:cxnLst>
                <a:cxn ang="0">
                  <a:pos x="136" y="3"/>
                </a:cxn>
                <a:cxn ang="0">
                  <a:pos x="103" y="6"/>
                </a:cxn>
                <a:cxn ang="0">
                  <a:pos x="76" y="15"/>
                </a:cxn>
                <a:cxn ang="0">
                  <a:pos x="52" y="24"/>
                </a:cxn>
                <a:cxn ang="0">
                  <a:pos x="33" y="38"/>
                </a:cxn>
                <a:cxn ang="0">
                  <a:pos x="17" y="51"/>
                </a:cxn>
                <a:cxn ang="0">
                  <a:pos x="6" y="67"/>
                </a:cxn>
                <a:cxn ang="0">
                  <a:pos x="0" y="84"/>
                </a:cxn>
                <a:cxn ang="0">
                  <a:pos x="2" y="105"/>
                </a:cxn>
                <a:cxn ang="0">
                  <a:pos x="5" y="121"/>
                </a:cxn>
                <a:cxn ang="0">
                  <a:pos x="15" y="134"/>
                </a:cxn>
                <a:cxn ang="0">
                  <a:pos x="29" y="143"/>
                </a:cxn>
                <a:cxn ang="0">
                  <a:pos x="48" y="151"/>
                </a:cxn>
                <a:cxn ang="0">
                  <a:pos x="69" y="152"/>
                </a:cxn>
                <a:cxn ang="0">
                  <a:pos x="94" y="154"/>
                </a:cxn>
                <a:cxn ang="0">
                  <a:pos x="121" y="154"/>
                </a:cxn>
                <a:cxn ang="0">
                  <a:pos x="152" y="154"/>
                </a:cxn>
                <a:cxn ang="0">
                  <a:pos x="180" y="151"/>
                </a:cxn>
                <a:cxn ang="0">
                  <a:pos x="207" y="149"/>
                </a:cxn>
                <a:cxn ang="0">
                  <a:pos x="229" y="146"/>
                </a:cxn>
                <a:cxn ang="0">
                  <a:pos x="252" y="143"/>
                </a:cxn>
                <a:cxn ang="0">
                  <a:pos x="267" y="136"/>
                </a:cxn>
                <a:cxn ang="0">
                  <a:pos x="278" y="127"/>
                </a:cxn>
                <a:cxn ang="0">
                  <a:pos x="283" y="114"/>
                </a:cxn>
                <a:cxn ang="0">
                  <a:pos x="284" y="97"/>
                </a:cxn>
                <a:cxn ang="0">
                  <a:pos x="280" y="76"/>
                </a:cxn>
                <a:cxn ang="0">
                  <a:pos x="271" y="57"/>
                </a:cxn>
                <a:cxn ang="0">
                  <a:pos x="258" y="39"/>
                </a:cxn>
                <a:cxn ang="0">
                  <a:pos x="240" y="26"/>
                </a:cxn>
                <a:cxn ang="0">
                  <a:pos x="217" y="12"/>
                </a:cxn>
                <a:cxn ang="0">
                  <a:pos x="194" y="5"/>
                </a:cxn>
                <a:cxn ang="0">
                  <a:pos x="165" y="0"/>
                </a:cxn>
                <a:cxn ang="0">
                  <a:pos x="136" y="3"/>
                </a:cxn>
              </a:cxnLst>
              <a:rect l="0" t="0" r="r" b="b"/>
              <a:pathLst>
                <a:path w="284" h="154">
                  <a:moveTo>
                    <a:pt x="136" y="3"/>
                  </a:moveTo>
                  <a:lnTo>
                    <a:pt x="103" y="6"/>
                  </a:lnTo>
                  <a:lnTo>
                    <a:pt x="76" y="15"/>
                  </a:lnTo>
                  <a:lnTo>
                    <a:pt x="52" y="24"/>
                  </a:lnTo>
                  <a:lnTo>
                    <a:pt x="33" y="38"/>
                  </a:lnTo>
                  <a:lnTo>
                    <a:pt x="17" y="51"/>
                  </a:lnTo>
                  <a:lnTo>
                    <a:pt x="6" y="67"/>
                  </a:lnTo>
                  <a:lnTo>
                    <a:pt x="0" y="84"/>
                  </a:lnTo>
                  <a:lnTo>
                    <a:pt x="2" y="105"/>
                  </a:lnTo>
                  <a:lnTo>
                    <a:pt x="5" y="121"/>
                  </a:lnTo>
                  <a:lnTo>
                    <a:pt x="15" y="134"/>
                  </a:lnTo>
                  <a:lnTo>
                    <a:pt x="29" y="143"/>
                  </a:lnTo>
                  <a:lnTo>
                    <a:pt x="48" y="151"/>
                  </a:lnTo>
                  <a:lnTo>
                    <a:pt x="69" y="152"/>
                  </a:lnTo>
                  <a:lnTo>
                    <a:pt x="94" y="154"/>
                  </a:lnTo>
                  <a:lnTo>
                    <a:pt x="121" y="154"/>
                  </a:lnTo>
                  <a:lnTo>
                    <a:pt x="152" y="154"/>
                  </a:lnTo>
                  <a:lnTo>
                    <a:pt x="180" y="151"/>
                  </a:lnTo>
                  <a:lnTo>
                    <a:pt x="207" y="149"/>
                  </a:lnTo>
                  <a:lnTo>
                    <a:pt x="229" y="146"/>
                  </a:lnTo>
                  <a:lnTo>
                    <a:pt x="252" y="143"/>
                  </a:lnTo>
                  <a:lnTo>
                    <a:pt x="267" y="136"/>
                  </a:lnTo>
                  <a:lnTo>
                    <a:pt x="278" y="127"/>
                  </a:lnTo>
                  <a:lnTo>
                    <a:pt x="283" y="114"/>
                  </a:lnTo>
                  <a:lnTo>
                    <a:pt x="284" y="97"/>
                  </a:lnTo>
                  <a:lnTo>
                    <a:pt x="280" y="76"/>
                  </a:lnTo>
                  <a:lnTo>
                    <a:pt x="271" y="57"/>
                  </a:lnTo>
                  <a:lnTo>
                    <a:pt x="258" y="39"/>
                  </a:lnTo>
                  <a:lnTo>
                    <a:pt x="240" y="26"/>
                  </a:lnTo>
                  <a:lnTo>
                    <a:pt x="217" y="12"/>
                  </a:lnTo>
                  <a:lnTo>
                    <a:pt x="194" y="5"/>
                  </a:lnTo>
                  <a:lnTo>
                    <a:pt x="165" y="0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598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6" name="Freeform 42"/>
            <p:cNvSpPr>
              <a:spLocks/>
            </p:cNvSpPr>
            <p:nvPr/>
          </p:nvSpPr>
          <p:spPr bwMode="auto">
            <a:xfrm>
              <a:off x="3821" y="1633"/>
              <a:ext cx="226" cy="121"/>
            </a:xfrm>
            <a:custGeom>
              <a:avLst/>
              <a:gdLst/>
              <a:ahLst/>
              <a:cxnLst>
                <a:cxn ang="0">
                  <a:pos x="110" y="2"/>
                </a:cxn>
                <a:cxn ang="0">
                  <a:pos x="83" y="5"/>
                </a:cxn>
                <a:cxn ang="0">
                  <a:pos x="61" y="12"/>
                </a:cxn>
                <a:cxn ang="0">
                  <a:pos x="42" y="20"/>
                </a:cxn>
                <a:cxn ang="0">
                  <a:pos x="27" y="32"/>
                </a:cxn>
                <a:cxn ang="0">
                  <a:pos x="14" y="42"/>
                </a:cxn>
                <a:cxn ang="0">
                  <a:pos x="5" y="57"/>
                </a:cxn>
                <a:cxn ang="0">
                  <a:pos x="0" y="70"/>
                </a:cxn>
                <a:cxn ang="0">
                  <a:pos x="0" y="87"/>
                </a:cxn>
                <a:cxn ang="0">
                  <a:pos x="3" y="100"/>
                </a:cxn>
                <a:cxn ang="0">
                  <a:pos x="11" y="110"/>
                </a:cxn>
                <a:cxn ang="0">
                  <a:pos x="22" y="116"/>
                </a:cxn>
                <a:cxn ang="0">
                  <a:pos x="37" y="121"/>
                </a:cxn>
                <a:cxn ang="0">
                  <a:pos x="54" y="121"/>
                </a:cxn>
                <a:cxn ang="0">
                  <a:pos x="73" y="121"/>
                </a:cxn>
                <a:cxn ang="0">
                  <a:pos x="94" y="119"/>
                </a:cxn>
                <a:cxn ang="0">
                  <a:pos x="118" y="119"/>
                </a:cxn>
                <a:cxn ang="0">
                  <a:pos x="138" y="116"/>
                </a:cxn>
                <a:cxn ang="0">
                  <a:pos x="161" y="116"/>
                </a:cxn>
                <a:cxn ang="0">
                  <a:pos x="179" y="115"/>
                </a:cxn>
                <a:cxn ang="0">
                  <a:pos x="196" y="115"/>
                </a:cxn>
                <a:cxn ang="0">
                  <a:pos x="210" y="110"/>
                </a:cxn>
                <a:cxn ang="0">
                  <a:pos x="219" y="104"/>
                </a:cxn>
                <a:cxn ang="0">
                  <a:pos x="225" y="96"/>
                </a:cxn>
                <a:cxn ang="0">
                  <a:pos x="226" y="82"/>
                </a:cxn>
                <a:cxn ang="0">
                  <a:pos x="222" y="64"/>
                </a:cxn>
                <a:cxn ang="0">
                  <a:pos x="216" y="49"/>
                </a:cxn>
                <a:cxn ang="0">
                  <a:pos x="205" y="33"/>
                </a:cxn>
                <a:cxn ang="0">
                  <a:pos x="192" y="21"/>
                </a:cxn>
                <a:cxn ang="0">
                  <a:pos x="174" y="11"/>
                </a:cxn>
                <a:cxn ang="0">
                  <a:pos x="156" y="3"/>
                </a:cxn>
                <a:cxn ang="0">
                  <a:pos x="134" y="0"/>
                </a:cxn>
                <a:cxn ang="0">
                  <a:pos x="110" y="2"/>
                </a:cxn>
              </a:cxnLst>
              <a:rect l="0" t="0" r="r" b="b"/>
              <a:pathLst>
                <a:path w="226" h="121">
                  <a:moveTo>
                    <a:pt x="110" y="2"/>
                  </a:moveTo>
                  <a:lnTo>
                    <a:pt x="83" y="5"/>
                  </a:lnTo>
                  <a:lnTo>
                    <a:pt x="61" y="12"/>
                  </a:lnTo>
                  <a:lnTo>
                    <a:pt x="42" y="20"/>
                  </a:lnTo>
                  <a:lnTo>
                    <a:pt x="27" y="32"/>
                  </a:lnTo>
                  <a:lnTo>
                    <a:pt x="14" y="42"/>
                  </a:lnTo>
                  <a:lnTo>
                    <a:pt x="5" y="57"/>
                  </a:lnTo>
                  <a:lnTo>
                    <a:pt x="0" y="70"/>
                  </a:lnTo>
                  <a:lnTo>
                    <a:pt x="0" y="87"/>
                  </a:lnTo>
                  <a:lnTo>
                    <a:pt x="3" y="100"/>
                  </a:lnTo>
                  <a:lnTo>
                    <a:pt x="11" y="110"/>
                  </a:lnTo>
                  <a:lnTo>
                    <a:pt x="22" y="116"/>
                  </a:lnTo>
                  <a:lnTo>
                    <a:pt x="37" y="121"/>
                  </a:lnTo>
                  <a:lnTo>
                    <a:pt x="54" y="121"/>
                  </a:lnTo>
                  <a:lnTo>
                    <a:pt x="73" y="121"/>
                  </a:lnTo>
                  <a:lnTo>
                    <a:pt x="94" y="119"/>
                  </a:lnTo>
                  <a:lnTo>
                    <a:pt x="118" y="119"/>
                  </a:lnTo>
                  <a:lnTo>
                    <a:pt x="138" y="116"/>
                  </a:lnTo>
                  <a:lnTo>
                    <a:pt x="161" y="116"/>
                  </a:lnTo>
                  <a:lnTo>
                    <a:pt x="179" y="115"/>
                  </a:lnTo>
                  <a:lnTo>
                    <a:pt x="196" y="115"/>
                  </a:lnTo>
                  <a:lnTo>
                    <a:pt x="210" y="110"/>
                  </a:lnTo>
                  <a:lnTo>
                    <a:pt x="219" y="104"/>
                  </a:lnTo>
                  <a:lnTo>
                    <a:pt x="225" y="96"/>
                  </a:lnTo>
                  <a:lnTo>
                    <a:pt x="226" y="82"/>
                  </a:lnTo>
                  <a:lnTo>
                    <a:pt x="222" y="64"/>
                  </a:lnTo>
                  <a:lnTo>
                    <a:pt x="216" y="49"/>
                  </a:lnTo>
                  <a:lnTo>
                    <a:pt x="205" y="33"/>
                  </a:lnTo>
                  <a:lnTo>
                    <a:pt x="192" y="21"/>
                  </a:lnTo>
                  <a:lnTo>
                    <a:pt x="174" y="11"/>
                  </a:lnTo>
                  <a:lnTo>
                    <a:pt x="156" y="3"/>
                  </a:lnTo>
                  <a:lnTo>
                    <a:pt x="134" y="0"/>
                  </a:lnTo>
                  <a:lnTo>
                    <a:pt x="110" y="2"/>
                  </a:lnTo>
                  <a:close/>
                </a:path>
              </a:pathLst>
            </a:custGeom>
            <a:solidFill>
              <a:srgbClr val="527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7" name="Freeform 43"/>
            <p:cNvSpPr>
              <a:spLocks/>
            </p:cNvSpPr>
            <p:nvPr/>
          </p:nvSpPr>
          <p:spPr bwMode="auto">
            <a:xfrm>
              <a:off x="3845" y="1657"/>
              <a:ext cx="174" cy="94"/>
            </a:xfrm>
            <a:custGeom>
              <a:avLst/>
              <a:gdLst/>
              <a:ahLst/>
              <a:cxnLst>
                <a:cxn ang="0">
                  <a:pos x="86" y="2"/>
                </a:cxn>
                <a:cxn ang="0">
                  <a:pos x="65" y="3"/>
                </a:cxn>
                <a:cxn ang="0">
                  <a:pos x="49" y="8"/>
                </a:cxn>
                <a:cxn ang="0">
                  <a:pos x="34" y="15"/>
                </a:cxn>
                <a:cxn ang="0">
                  <a:pos x="22" y="24"/>
                </a:cxn>
                <a:cxn ang="0">
                  <a:pos x="12" y="33"/>
                </a:cxn>
                <a:cxn ang="0">
                  <a:pos x="4" y="45"/>
                </a:cxn>
                <a:cxn ang="0">
                  <a:pos x="0" y="57"/>
                </a:cxn>
                <a:cxn ang="0">
                  <a:pos x="0" y="70"/>
                </a:cxn>
                <a:cxn ang="0">
                  <a:pos x="1" y="80"/>
                </a:cxn>
                <a:cxn ang="0">
                  <a:pos x="9" y="89"/>
                </a:cxn>
                <a:cxn ang="0">
                  <a:pos x="16" y="92"/>
                </a:cxn>
                <a:cxn ang="0">
                  <a:pos x="30" y="94"/>
                </a:cxn>
                <a:cxn ang="0">
                  <a:pos x="42" y="92"/>
                </a:cxn>
                <a:cxn ang="0">
                  <a:pos x="58" y="89"/>
                </a:cxn>
                <a:cxn ang="0">
                  <a:pos x="74" y="86"/>
                </a:cxn>
                <a:cxn ang="0">
                  <a:pos x="94" y="86"/>
                </a:cxn>
                <a:cxn ang="0">
                  <a:pos x="110" y="86"/>
                </a:cxn>
                <a:cxn ang="0">
                  <a:pos x="126" y="88"/>
                </a:cxn>
                <a:cxn ang="0">
                  <a:pos x="140" y="89"/>
                </a:cxn>
                <a:cxn ang="0">
                  <a:pos x="153" y="91"/>
                </a:cxn>
                <a:cxn ang="0">
                  <a:pos x="162" y="89"/>
                </a:cxn>
                <a:cxn ang="0">
                  <a:pos x="169" y="86"/>
                </a:cxn>
                <a:cxn ang="0">
                  <a:pos x="172" y="80"/>
                </a:cxn>
                <a:cxn ang="0">
                  <a:pos x="174" y="70"/>
                </a:cxn>
                <a:cxn ang="0">
                  <a:pos x="171" y="55"/>
                </a:cxn>
                <a:cxn ang="0">
                  <a:pos x="166" y="42"/>
                </a:cxn>
                <a:cxn ang="0">
                  <a:pos x="158" y="30"/>
                </a:cxn>
                <a:cxn ang="0">
                  <a:pos x="149" y="19"/>
                </a:cxn>
                <a:cxn ang="0">
                  <a:pos x="135" y="9"/>
                </a:cxn>
                <a:cxn ang="0">
                  <a:pos x="120" y="3"/>
                </a:cxn>
                <a:cxn ang="0">
                  <a:pos x="103" y="0"/>
                </a:cxn>
                <a:cxn ang="0">
                  <a:pos x="86" y="2"/>
                </a:cxn>
              </a:cxnLst>
              <a:rect l="0" t="0" r="r" b="b"/>
              <a:pathLst>
                <a:path w="174" h="94">
                  <a:moveTo>
                    <a:pt x="86" y="2"/>
                  </a:moveTo>
                  <a:lnTo>
                    <a:pt x="65" y="3"/>
                  </a:lnTo>
                  <a:lnTo>
                    <a:pt x="49" y="8"/>
                  </a:lnTo>
                  <a:lnTo>
                    <a:pt x="34" y="15"/>
                  </a:lnTo>
                  <a:lnTo>
                    <a:pt x="22" y="24"/>
                  </a:lnTo>
                  <a:lnTo>
                    <a:pt x="12" y="33"/>
                  </a:lnTo>
                  <a:lnTo>
                    <a:pt x="4" y="45"/>
                  </a:lnTo>
                  <a:lnTo>
                    <a:pt x="0" y="57"/>
                  </a:lnTo>
                  <a:lnTo>
                    <a:pt x="0" y="70"/>
                  </a:lnTo>
                  <a:lnTo>
                    <a:pt x="1" y="80"/>
                  </a:lnTo>
                  <a:lnTo>
                    <a:pt x="9" y="89"/>
                  </a:lnTo>
                  <a:lnTo>
                    <a:pt x="16" y="92"/>
                  </a:lnTo>
                  <a:lnTo>
                    <a:pt x="30" y="94"/>
                  </a:lnTo>
                  <a:lnTo>
                    <a:pt x="42" y="92"/>
                  </a:lnTo>
                  <a:lnTo>
                    <a:pt x="58" y="89"/>
                  </a:lnTo>
                  <a:lnTo>
                    <a:pt x="74" y="86"/>
                  </a:lnTo>
                  <a:lnTo>
                    <a:pt x="94" y="86"/>
                  </a:lnTo>
                  <a:lnTo>
                    <a:pt x="110" y="86"/>
                  </a:lnTo>
                  <a:lnTo>
                    <a:pt x="126" y="88"/>
                  </a:lnTo>
                  <a:lnTo>
                    <a:pt x="140" y="89"/>
                  </a:lnTo>
                  <a:lnTo>
                    <a:pt x="153" y="91"/>
                  </a:lnTo>
                  <a:lnTo>
                    <a:pt x="162" y="89"/>
                  </a:lnTo>
                  <a:lnTo>
                    <a:pt x="169" y="86"/>
                  </a:lnTo>
                  <a:lnTo>
                    <a:pt x="172" y="80"/>
                  </a:lnTo>
                  <a:lnTo>
                    <a:pt x="174" y="70"/>
                  </a:lnTo>
                  <a:lnTo>
                    <a:pt x="171" y="55"/>
                  </a:lnTo>
                  <a:lnTo>
                    <a:pt x="166" y="42"/>
                  </a:lnTo>
                  <a:lnTo>
                    <a:pt x="158" y="30"/>
                  </a:lnTo>
                  <a:lnTo>
                    <a:pt x="149" y="19"/>
                  </a:lnTo>
                  <a:lnTo>
                    <a:pt x="135" y="9"/>
                  </a:lnTo>
                  <a:lnTo>
                    <a:pt x="120" y="3"/>
                  </a:lnTo>
                  <a:lnTo>
                    <a:pt x="103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4A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8" name="Freeform 44"/>
            <p:cNvSpPr>
              <a:spLocks/>
            </p:cNvSpPr>
            <p:nvPr/>
          </p:nvSpPr>
          <p:spPr bwMode="auto">
            <a:xfrm>
              <a:off x="3496" y="1746"/>
              <a:ext cx="1036" cy="338"/>
            </a:xfrm>
            <a:custGeom>
              <a:avLst/>
              <a:gdLst/>
              <a:ahLst/>
              <a:cxnLst>
                <a:cxn ang="0">
                  <a:pos x="863" y="30"/>
                </a:cxn>
                <a:cxn ang="0">
                  <a:pos x="905" y="9"/>
                </a:cxn>
                <a:cxn ang="0">
                  <a:pos x="947" y="0"/>
                </a:cxn>
                <a:cxn ang="0">
                  <a:pos x="984" y="0"/>
                </a:cxn>
                <a:cxn ang="0">
                  <a:pos x="1013" y="12"/>
                </a:cxn>
                <a:cxn ang="0">
                  <a:pos x="1031" y="29"/>
                </a:cxn>
                <a:cxn ang="0">
                  <a:pos x="1036" y="54"/>
                </a:cxn>
                <a:cxn ang="0">
                  <a:pos x="1021" y="84"/>
                </a:cxn>
                <a:cxn ang="0">
                  <a:pos x="988" y="119"/>
                </a:cxn>
                <a:cxn ang="0">
                  <a:pos x="942" y="152"/>
                </a:cxn>
                <a:cxn ang="0">
                  <a:pos x="896" y="186"/>
                </a:cxn>
                <a:cxn ang="0">
                  <a:pos x="847" y="218"/>
                </a:cxn>
                <a:cxn ang="0">
                  <a:pos x="799" y="249"/>
                </a:cxn>
                <a:cxn ang="0">
                  <a:pos x="749" y="276"/>
                </a:cxn>
                <a:cxn ang="0">
                  <a:pos x="695" y="298"/>
                </a:cxn>
                <a:cxn ang="0">
                  <a:pos x="639" y="316"/>
                </a:cxn>
                <a:cxn ang="0">
                  <a:pos x="579" y="329"/>
                </a:cxn>
                <a:cxn ang="0">
                  <a:pos x="520" y="335"/>
                </a:cxn>
                <a:cxn ang="0">
                  <a:pos x="452" y="338"/>
                </a:cxn>
                <a:cxn ang="0">
                  <a:pos x="376" y="337"/>
                </a:cxn>
                <a:cxn ang="0">
                  <a:pos x="298" y="331"/>
                </a:cxn>
                <a:cxn ang="0">
                  <a:pos x="221" y="316"/>
                </a:cxn>
                <a:cxn ang="0">
                  <a:pos x="153" y="295"/>
                </a:cxn>
                <a:cxn ang="0">
                  <a:pos x="93" y="264"/>
                </a:cxn>
                <a:cxn ang="0">
                  <a:pos x="50" y="224"/>
                </a:cxn>
                <a:cxn ang="0">
                  <a:pos x="28" y="192"/>
                </a:cxn>
                <a:cxn ang="0">
                  <a:pos x="10" y="167"/>
                </a:cxn>
                <a:cxn ang="0">
                  <a:pos x="0" y="143"/>
                </a:cxn>
                <a:cxn ang="0">
                  <a:pos x="3" y="127"/>
                </a:cxn>
                <a:cxn ang="0">
                  <a:pos x="20" y="115"/>
                </a:cxn>
                <a:cxn ang="0">
                  <a:pos x="61" y="112"/>
                </a:cxn>
                <a:cxn ang="0">
                  <a:pos x="124" y="119"/>
                </a:cxn>
                <a:cxn ang="0">
                  <a:pos x="220" y="139"/>
                </a:cxn>
                <a:cxn ang="0">
                  <a:pos x="322" y="155"/>
                </a:cxn>
                <a:cxn ang="0">
                  <a:pos x="422" y="160"/>
                </a:cxn>
                <a:cxn ang="0">
                  <a:pos x="514" y="152"/>
                </a:cxn>
                <a:cxn ang="0">
                  <a:pos x="603" y="136"/>
                </a:cxn>
                <a:cxn ang="0">
                  <a:pos x="682" y="112"/>
                </a:cxn>
                <a:cxn ang="0">
                  <a:pos x="753" y="85"/>
                </a:cxn>
                <a:cxn ang="0">
                  <a:pos x="814" y="57"/>
                </a:cxn>
                <a:cxn ang="0">
                  <a:pos x="863" y="30"/>
                </a:cxn>
              </a:cxnLst>
              <a:rect l="0" t="0" r="r" b="b"/>
              <a:pathLst>
                <a:path w="1036" h="338">
                  <a:moveTo>
                    <a:pt x="863" y="30"/>
                  </a:moveTo>
                  <a:lnTo>
                    <a:pt x="905" y="9"/>
                  </a:lnTo>
                  <a:lnTo>
                    <a:pt x="947" y="0"/>
                  </a:lnTo>
                  <a:lnTo>
                    <a:pt x="984" y="0"/>
                  </a:lnTo>
                  <a:lnTo>
                    <a:pt x="1013" y="12"/>
                  </a:lnTo>
                  <a:lnTo>
                    <a:pt x="1031" y="29"/>
                  </a:lnTo>
                  <a:lnTo>
                    <a:pt x="1036" y="54"/>
                  </a:lnTo>
                  <a:lnTo>
                    <a:pt x="1021" y="84"/>
                  </a:lnTo>
                  <a:lnTo>
                    <a:pt x="988" y="119"/>
                  </a:lnTo>
                  <a:lnTo>
                    <a:pt x="942" y="152"/>
                  </a:lnTo>
                  <a:lnTo>
                    <a:pt x="896" y="186"/>
                  </a:lnTo>
                  <a:lnTo>
                    <a:pt x="847" y="218"/>
                  </a:lnTo>
                  <a:lnTo>
                    <a:pt x="799" y="249"/>
                  </a:lnTo>
                  <a:lnTo>
                    <a:pt x="749" y="276"/>
                  </a:lnTo>
                  <a:lnTo>
                    <a:pt x="695" y="298"/>
                  </a:lnTo>
                  <a:lnTo>
                    <a:pt x="639" y="316"/>
                  </a:lnTo>
                  <a:lnTo>
                    <a:pt x="579" y="329"/>
                  </a:lnTo>
                  <a:lnTo>
                    <a:pt x="520" y="335"/>
                  </a:lnTo>
                  <a:lnTo>
                    <a:pt x="452" y="338"/>
                  </a:lnTo>
                  <a:lnTo>
                    <a:pt x="376" y="337"/>
                  </a:lnTo>
                  <a:lnTo>
                    <a:pt x="298" y="331"/>
                  </a:lnTo>
                  <a:lnTo>
                    <a:pt x="221" y="316"/>
                  </a:lnTo>
                  <a:lnTo>
                    <a:pt x="153" y="295"/>
                  </a:lnTo>
                  <a:lnTo>
                    <a:pt x="93" y="264"/>
                  </a:lnTo>
                  <a:lnTo>
                    <a:pt x="50" y="224"/>
                  </a:lnTo>
                  <a:lnTo>
                    <a:pt x="28" y="192"/>
                  </a:lnTo>
                  <a:lnTo>
                    <a:pt x="10" y="167"/>
                  </a:lnTo>
                  <a:lnTo>
                    <a:pt x="0" y="143"/>
                  </a:lnTo>
                  <a:lnTo>
                    <a:pt x="3" y="127"/>
                  </a:lnTo>
                  <a:lnTo>
                    <a:pt x="20" y="115"/>
                  </a:lnTo>
                  <a:lnTo>
                    <a:pt x="61" y="112"/>
                  </a:lnTo>
                  <a:lnTo>
                    <a:pt x="124" y="119"/>
                  </a:lnTo>
                  <a:lnTo>
                    <a:pt x="220" y="139"/>
                  </a:lnTo>
                  <a:lnTo>
                    <a:pt x="322" y="155"/>
                  </a:lnTo>
                  <a:lnTo>
                    <a:pt x="422" y="160"/>
                  </a:lnTo>
                  <a:lnTo>
                    <a:pt x="514" y="152"/>
                  </a:lnTo>
                  <a:lnTo>
                    <a:pt x="603" y="136"/>
                  </a:lnTo>
                  <a:lnTo>
                    <a:pt x="682" y="112"/>
                  </a:lnTo>
                  <a:lnTo>
                    <a:pt x="753" y="85"/>
                  </a:lnTo>
                  <a:lnTo>
                    <a:pt x="814" y="57"/>
                  </a:lnTo>
                  <a:lnTo>
                    <a:pt x="863" y="30"/>
                  </a:lnTo>
                  <a:close/>
                </a:path>
              </a:pathLst>
            </a:custGeom>
            <a:solidFill>
              <a:srgbClr val="85C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9" name="Freeform 45"/>
            <p:cNvSpPr>
              <a:spLocks/>
            </p:cNvSpPr>
            <p:nvPr/>
          </p:nvSpPr>
          <p:spPr bwMode="auto">
            <a:xfrm>
              <a:off x="3568" y="1791"/>
              <a:ext cx="894" cy="275"/>
            </a:xfrm>
            <a:custGeom>
              <a:avLst/>
              <a:gdLst/>
              <a:ahLst/>
              <a:cxnLst>
                <a:cxn ang="0">
                  <a:pos x="747" y="25"/>
                </a:cxn>
                <a:cxn ang="0">
                  <a:pos x="784" y="8"/>
                </a:cxn>
                <a:cxn ang="0">
                  <a:pos x="820" y="0"/>
                </a:cxn>
                <a:cxn ang="0">
                  <a:pos x="851" y="0"/>
                </a:cxn>
                <a:cxn ang="0">
                  <a:pos x="876" y="9"/>
                </a:cxn>
                <a:cxn ang="0">
                  <a:pos x="891" y="22"/>
                </a:cxn>
                <a:cxn ang="0">
                  <a:pos x="894" y="42"/>
                </a:cxn>
                <a:cxn ang="0">
                  <a:pos x="884" y="66"/>
                </a:cxn>
                <a:cxn ang="0">
                  <a:pos x="855" y="94"/>
                </a:cxn>
                <a:cxn ang="0">
                  <a:pos x="815" y="122"/>
                </a:cxn>
                <a:cxn ang="0">
                  <a:pos x="775" y="152"/>
                </a:cxn>
                <a:cxn ang="0">
                  <a:pos x="733" y="177"/>
                </a:cxn>
                <a:cxn ang="0">
                  <a:pos x="693" y="204"/>
                </a:cxn>
                <a:cxn ang="0">
                  <a:pos x="647" y="225"/>
                </a:cxn>
                <a:cxn ang="0">
                  <a:pos x="601" y="243"/>
                </a:cxn>
                <a:cxn ang="0">
                  <a:pos x="552" y="258"/>
                </a:cxn>
                <a:cxn ang="0">
                  <a:pos x="500" y="268"/>
                </a:cxn>
                <a:cxn ang="0">
                  <a:pos x="449" y="271"/>
                </a:cxn>
                <a:cxn ang="0">
                  <a:pos x="390" y="275"/>
                </a:cxn>
                <a:cxn ang="0">
                  <a:pos x="325" y="275"/>
                </a:cxn>
                <a:cxn ang="0">
                  <a:pos x="259" y="271"/>
                </a:cxn>
                <a:cxn ang="0">
                  <a:pos x="194" y="259"/>
                </a:cxn>
                <a:cxn ang="0">
                  <a:pos x="134" y="243"/>
                </a:cxn>
                <a:cxn ang="0">
                  <a:pos x="84" y="216"/>
                </a:cxn>
                <a:cxn ang="0">
                  <a:pos x="47" y="183"/>
                </a:cxn>
                <a:cxn ang="0">
                  <a:pos x="26" y="158"/>
                </a:cxn>
                <a:cxn ang="0">
                  <a:pos x="11" y="137"/>
                </a:cxn>
                <a:cxn ang="0">
                  <a:pos x="0" y="118"/>
                </a:cxn>
                <a:cxn ang="0">
                  <a:pos x="3" y="104"/>
                </a:cxn>
                <a:cxn ang="0">
                  <a:pos x="20" y="94"/>
                </a:cxn>
                <a:cxn ang="0">
                  <a:pos x="54" y="92"/>
                </a:cxn>
                <a:cxn ang="0">
                  <a:pos x="109" y="98"/>
                </a:cxn>
                <a:cxn ang="0">
                  <a:pos x="192" y="115"/>
                </a:cxn>
                <a:cxn ang="0">
                  <a:pos x="280" y="127"/>
                </a:cxn>
                <a:cxn ang="0">
                  <a:pos x="365" y="130"/>
                </a:cxn>
                <a:cxn ang="0">
                  <a:pos x="445" y="122"/>
                </a:cxn>
                <a:cxn ang="0">
                  <a:pos x="522" y="110"/>
                </a:cxn>
                <a:cxn ang="0">
                  <a:pos x="591" y="91"/>
                </a:cxn>
                <a:cxn ang="0">
                  <a:pos x="652" y="70"/>
                </a:cxn>
                <a:cxn ang="0">
                  <a:pos x="704" y="46"/>
                </a:cxn>
                <a:cxn ang="0">
                  <a:pos x="747" y="25"/>
                </a:cxn>
              </a:cxnLst>
              <a:rect l="0" t="0" r="r" b="b"/>
              <a:pathLst>
                <a:path w="894" h="275">
                  <a:moveTo>
                    <a:pt x="747" y="25"/>
                  </a:moveTo>
                  <a:lnTo>
                    <a:pt x="784" y="8"/>
                  </a:lnTo>
                  <a:lnTo>
                    <a:pt x="820" y="0"/>
                  </a:lnTo>
                  <a:lnTo>
                    <a:pt x="851" y="0"/>
                  </a:lnTo>
                  <a:lnTo>
                    <a:pt x="876" y="9"/>
                  </a:lnTo>
                  <a:lnTo>
                    <a:pt x="891" y="22"/>
                  </a:lnTo>
                  <a:lnTo>
                    <a:pt x="894" y="42"/>
                  </a:lnTo>
                  <a:lnTo>
                    <a:pt x="884" y="66"/>
                  </a:lnTo>
                  <a:lnTo>
                    <a:pt x="855" y="94"/>
                  </a:lnTo>
                  <a:lnTo>
                    <a:pt x="815" y="122"/>
                  </a:lnTo>
                  <a:lnTo>
                    <a:pt x="775" y="152"/>
                  </a:lnTo>
                  <a:lnTo>
                    <a:pt x="733" y="177"/>
                  </a:lnTo>
                  <a:lnTo>
                    <a:pt x="693" y="204"/>
                  </a:lnTo>
                  <a:lnTo>
                    <a:pt x="647" y="225"/>
                  </a:lnTo>
                  <a:lnTo>
                    <a:pt x="601" y="243"/>
                  </a:lnTo>
                  <a:lnTo>
                    <a:pt x="552" y="258"/>
                  </a:lnTo>
                  <a:lnTo>
                    <a:pt x="500" y="268"/>
                  </a:lnTo>
                  <a:lnTo>
                    <a:pt x="449" y="271"/>
                  </a:lnTo>
                  <a:lnTo>
                    <a:pt x="390" y="275"/>
                  </a:lnTo>
                  <a:lnTo>
                    <a:pt x="325" y="275"/>
                  </a:lnTo>
                  <a:lnTo>
                    <a:pt x="259" y="271"/>
                  </a:lnTo>
                  <a:lnTo>
                    <a:pt x="194" y="259"/>
                  </a:lnTo>
                  <a:lnTo>
                    <a:pt x="134" y="243"/>
                  </a:lnTo>
                  <a:lnTo>
                    <a:pt x="84" y="216"/>
                  </a:lnTo>
                  <a:lnTo>
                    <a:pt x="47" y="183"/>
                  </a:lnTo>
                  <a:lnTo>
                    <a:pt x="26" y="158"/>
                  </a:lnTo>
                  <a:lnTo>
                    <a:pt x="11" y="137"/>
                  </a:lnTo>
                  <a:lnTo>
                    <a:pt x="0" y="118"/>
                  </a:lnTo>
                  <a:lnTo>
                    <a:pt x="3" y="104"/>
                  </a:lnTo>
                  <a:lnTo>
                    <a:pt x="20" y="94"/>
                  </a:lnTo>
                  <a:lnTo>
                    <a:pt x="54" y="92"/>
                  </a:lnTo>
                  <a:lnTo>
                    <a:pt x="109" y="98"/>
                  </a:lnTo>
                  <a:lnTo>
                    <a:pt x="192" y="115"/>
                  </a:lnTo>
                  <a:lnTo>
                    <a:pt x="280" y="127"/>
                  </a:lnTo>
                  <a:lnTo>
                    <a:pt x="365" y="130"/>
                  </a:lnTo>
                  <a:lnTo>
                    <a:pt x="445" y="122"/>
                  </a:lnTo>
                  <a:lnTo>
                    <a:pt x="522" y="110"/>
                  </a:lnTo>
                  <a:lnTo>
                    <a:pt x="591" y="91"/>
                  </a:lnTo>
                  <a:lnTo>
                    <a:pt x="652" y="70"/>
                  </a:lnTo>
                  <a:lnTo>
                    <a:pt x="704" y="46"/>
                  </a:lnTo>
                  <a:lnTo>
                    <a:pt x="747" y="25"/>
                  </a:lnTo>
                  <a:close/>
                </a:path>
              </a:pathLst>
            </a:custGeom>
            <a:solidFill>
              <a:srgbClr val="87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0" name="Freeform 46"/>
            <p:cNvSpPr>
              <a:spLocks/>
            </p:cNvSpPr>
            <p:nvPr/>
          </p:nvSpPr>
          <p:spPr bwMode="auto">
            <a:xfrm>
              <a:off x="3622" y="1822"/>
              <a:ext cx="792" cy="233"/>
            </a:xfrm>
            <a:custGeom>
              <a:avLst/>
              <a:gdLst/>
              <a:ahLst/>
              <a:cxnLst>
                <a:cxn ang="0">
                  <a:pos x="664" y="23"/>
                </a:cxn>
                <a:cxn ang="0">
                  <a:pos x="696" y="6"/>
                </a:cxn>
                <a:cxn ang="0">
                  <a:pos x="727" y="0"/>
                </a:cxn>
                <a:cxn ang="0">
                  <a:pos x="754" y="0"/>
                </a:cxn>
                <a:cxn ang="0">
                  <a:pos x="777" y="8"/>
                </a:cxn>
                <a:cxn ang="0">
                  <a:pos x="789" y="18"/>
                </a:cxn>
                <a:cxn ang="0">
                  <a:pos x="792" y="35"/>
                </a:cxn>
                <a:cxn ang="0">
                  <a:pos x="782" y="55"/>
                </a:cxn>
                <a:cxn ang="0">
                  <a:pos x="757" y="79"/>
                </a:cxn>
                <a:cxn ang="0">
                  <a:pos x="721" y="103"/>
                </a:cxn>
                <a:cxn ang="0">
                  <a:pos x="685" y="127"/>
                </a:cxn>
                <a:cxn ang="0">
                  <a:pos x="648" y="148"/>
                </a:cxn>
                <a:cxn ang="0">
                  <a:pos x="612" y="170"/>
                </a:cxn>
                <a:cxn ang="0">
                  <a:pos x="572" y="188"/>
                </a:cxn>
                <a:cxn ang="0">
                  <a:pos x="531" y="204"/>
                </a:cxn>
                <a:cxn ang="0">
                  <a:pos x="486" y="216"/>
                </a:cxn>
                <a:cxn ang="0">
                  <a:pos x="441" y="225"/>
                </a:cxn>
                <a:cxn ang="0">
                  <a:pos x="395" y="228"/>
                </a:cxn>
                <a:cxn ang="0">
                  <a:pos x="343" y="233"/>
                </a:cxn>
                <a:cxn ang="0">
                  <a:pos x="285" y="231"/>
                </a:cxn>
                <a:cxn ang="0">
                  <a:pos x="227" y="228"/>
                </a:cxn>
                <a:cxn ang="0">
                  <a:pos x="169" y="218"/>
                </a:cxn>
                <a:cxn ang="0">
                  <a:pos x="117" y="204"/>
                </a:cxn>
                <a:cxn ang="0">
                  <a:pos x="73" y="183"/>
                </a:cxn>
                <a:cxn ang="0">
                  <a:pos x="42" y="157"/>
                </a:cxn>
                <a:cxn ang="0">
                  <a:pos x="22" y="136"/>
                </a:cxn>
                <a:cxn ang="0">
                  <a:pos x="9" y="118"/>
                </a:cxn>
                <a:cxn ang="0">
                  <a:pos x="0" y="102"/>
                </a:cxn>
                <a:cxn ang="0">
                  <a:pos x="3" y="91"/>
                </a:cxn>
                <a:cxn ang="0">
                  <a:pos x="16" y="82"/>
                </a:cxn>
                <a:cxn ang="0">
                  <a:pos x="48" y="82"/>
                </a:cxn>
                <a:cxn ang="0">
                  <a:pos x="98" y="87"/>
                </a:cxn>
                <a:cxn ang="0">
                  <a:pos x="171" y="100"/>
                </a:cxn>
                <a:cxn ang="0">
                  <a:pos x="247" y="109"/>
                </a:cxn>
                <a:cxn ang="0">
                  <a:pos x="323" y="110"/>
                </a:cxn>
                <a:cxn ang="0">
                  <a:pos x="394" y="105"/>
                </a:cxn>
                <a:cxn ang="0">
                  <a:pos x="462" y="94"/>
                </a:cxn>
                <a:cxn ang="0">
                  <a:pos x="523" y="78"/>
                </a:cxn>
                <a:cxn ang="0">
                  <a:pos x="578" y="60"/>
                </a:cxn>
                <a:cxn ang="0">
                  <a:pos x="626" y="41"/>
                </a:cxn>
                <a:cxn ang="0">
                  <a:pos x="664" y="23"/>
                </a:cxn>
              </a:cxnLst>
              <a:rect l="0" t="0" r="r" b="b"/>
              <a:pathLst>
                <a:path w="792" h="233">
                  <a:moveTo>
                    <a:pt x="664" y="23"/>
                  </a:moveTo>
                  <a:lnTo>
                    <a:pt x="696" y="6"/>
                  </a:lnTo>
                  <a:lnTo>
                    <a:pt x="727" y="0"/>
                  </a:lnTo>
                  <a:lnTo>
                    <a:pt x="754" y="0"/>
                  </a:lnTo>
                  <a:lnTo>
                    <a:pt x="777" y="8"/>
                  </a:lnTo>
                  <a:lnTo>
                    <a:pt x="789" y="18"/>
                  </a:lnTo>
                  <a:lnTo>
                    <a:pt x="792" y="35"/>
                  </a:lnTo>
                  <a:lnTo>
                    <a:pt x="782" y="55"/>
                  </a:lnTo>
                  <a:lnTo>
                    <a:pt x="757" y="79"/>
                  </a:lnTo>
                  <a:lnTo>
                    <a:pt x="721" y="103"/>
                  </a:lnTo>
                  <a:lnTo>
                    <a:pt x="685" y="127"/>
                  </a:lnTo>
                  <a:lnTo>
                    <a:pt x="648" y="148"/>
                  </a:lnTo>
                  <a:lnTo>
                    <a:pt x="612" y="170"/>
                  </a:lnTo>
                  <a:lnTo>
                    <a:pt x="572" y="188"/>
                  </a:lnTo>
                  <a:lnTo>
                    <a:pt x="531" y="204"/>
                  </a:lnTo>
                  <a:lnTo>
                    <a:pt x="486" y="216"/>
                  </a:lnTo>
                  <a:lnTo>
                    <a:pt x="441" y="225"/>
                  </a:lnTo>
                  <a:lnTo>
                    <a:pt x="395" y="228"/>
                  </a:lnTo>
                  <a:lnTo>
                    <a:pt x="343" y="233"/>
                  </a:lnTo>
                  <a:lnTo>
                    <a:pt x="285" y="231"/>
                  </a:lnTo>
                  <a:lnTo>
                    <a:pt x="227" y="228"/>
                  </a:lnTo>
                  <a:lnTo>
                    <a:pt x="169" y="218"/>
                  </a:lnTo>
                  <a:lnTo>
                    <a:pt x="117" y="204"/>
                  </a:lnTo>
                  <a:lnTo>
                    <a:pt x="73" y="183"/>
                  </a:lnTo>
                  <a:lnTo>
                    <a:pt x="42" y="157"/>
                  </a:lnTo>
                  <a:lnTo>
                    <a:pt x="22" y="136"/>
                  </a:lnTo>
                  <a:lnTo>
                    <a:pt x="9" y="118"/>
                  </a:lnTo>
                  <a:lnTo>
                    <a:pt x="0" y="102"/>
                  </a:lnTo>
                  <a:lnTo>
                    <a:pt x="3" y="91"/>
                  </a:lnTo>
                  <a:lnTo>
                    <a:pt x="16" y="82"/>
                  </a:lnTo>
                  <a:lnTo>
                    <a:pt x="48" y="82"/>
                  </a:lnTo>
                  <a:lnTo>
                    <a:pt x="98" y="87"/>
                  </a:lnTo>
                  <a:lnTo>
                    <a:pt x="171" y="100"/>
                  </a:lnTo>
                  <a:lnTo>
                    <a:pt x="247" y="109"/>
                  </a:lnTo>
                  <a:lnTo>
                    <a:pt x="323" y="110"/>
                  </a:lnTo>
                  <a:lnTo>
                    <a:pt x="394" y="105"/>
                  </a:lnTo>
                  <a:lnTo>
                    <a:pt x="462" y="94"/>
                  </a:lnTo>
                  <a:lnTo>
                    <a:pt x="523" y="78"/>
                  </a:lnTo>
                  <a:lnTo>
                    <a:pt x="578" y="60"/>
                  </a:lnTo>
                  <a:lnTo>
                    <a:pt x="626" y="41"/>
                  </a:lnTo>
                  <a:lnTo>
                    <a:pt x="664" y="23"/>
                  </a:lnTo>
                  <a:close/>
                </a:path>
              </a:pathLst>
            </a:custGeom>
            <a:solidFill>
              <a:srgbClr val="9CD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1" name="Freeform 47"/>
            <p:cNvSpPr>
              <a:spLocks/>
            </p:cNvSpPr>
            <p:nvPr/>
          </p:nvSpPr>
          <p:spPr bwMode="auto">
            <a:xfrm>
              <a:off x="3665" y="1848"/>
              <a:ext cx="711" cy="196"/>
            </a:xfrm>
            <a:custGeom>
              <a:avLst/>
              <a:gdLst/>
              <a:ahLst/>
              <a:cxnLst>
                <a:cxn ang="0">
                  <a:pos x="593" y="17"/>
                </a:cxn>
                <a:cxn ang="0">
                  <a:pos x="621" y="4"/>
                </a:cxn>
                <a:cxn ang="0">
                  <a:pos x="651" y="0"/>
                </a:cxn>
                <a:cxn ang="0">
                  <a:pos x="676" y="0"/>
                </a:cxn>
                <a:cxn ang="0">
                  <a:pos x="697" y="6"/>
                </a:cxn>
                <a:cxn ang="0">
                  <a:pos x="708" y="15"/>
                </a:cxn>
                <a:cxn ang="0">
                  <a:pos x="711" y="28"/>
                </a:cxn>
                <a:cxn ang="0">
                  <a:pos x="700" y="44"/>
                </a:cxn>
                <a:cxn ang="0">
                  <a:pos x="678" y="65"/>
                </a:cxn>
                <a:cxn ang="0">
                  <a:pos x="645" y="84"/>
                </a:cxn>
                <a:cxn ang="0">
                  <a:pos x="613" y="105"/>
                </a:cxn>
                <a:cxn ang="0">
                  <a:pos x="580" y="123"/>
                </a:cxn>
                <a:cxn ang="0">
                  <a:pos x="547" y="143"/>
                </a:cxn>
                <a:cxn ang="0">
                  <a:pos x="511" y="157"/>
                </a:cxn>
                <a:cxn ang="0">
                  <a:pos x="476" y="171"/>
                </a:cxn>
                <a:cxn ang="0">
                  <a:pos x="436" y="183"/>
                </a:cxn>
                <a:cxn ang="0">
                  <a:pos x="396" y="192"/>
                </a:cxn>
                <a:cxn ang="0">
                  <a:pos x="354" y="195"/>
                </a:cxn>
                <a:cxn ang="0">
                  <a:pos x="308" y="196"/>
                </a:cxn>
                <a:cxn ang="0">
                  <a:pos x="254" y="196"/>
                </a:cxn>
                <a:cxn ang="0">
                  <a:pos x="202" y="193"/>
                </a:cxn>
                <a:cxn ang="0">
                  <a:pos x="150" y="186"/>
                </a:cxn>
                <a:cxn ang="0">
                  <a:pos x="103" y="174"/>
                </a:cxn>
                <a:cxn ang="0">
                  <a:pos x="64" y="156"/>
                </a:cxn>
                <a:cxn ang="0">
                  <a:pos x="36" y="134"/>
                </a:cxn>
                <a:cxn ang="0">
                  <a:pos x="19" y="116"/>
                </a:cxn>
                <a:cxn ang="0">
                  <a:pos x="7" y="101"/>
                </a:cxn>
                <a:cxn ang="0">
                  <a:pos x="0" y="87"/>
                </a:cxn>
                <a:cxn ang="0">
                  <a:pos x="2" y="79"/>
                </a:cxn>
                <a:cxn ang="0">
                  <a:pos x="13" y="71"/>
                </a:cxn>
                <a:cxn ang="0">
                  <a:pos x="42" y="71"/>
                </a:cxn>
                <a:cxn ang="0">
                  <a:pos x="86" y="74"/>
                </a:cxn>
                <a:cxn ang="0">
                  <a:pos x="152" y="86"/>
                </a:cxn>
                <a:cxn ang="0">
                  <a:pos x="222" y="93"/>
                </a:cxn>
                <a:cxn ang="0">
                  <a:pos x="290" y="95"/>
                </a:cxn>
                <a:cxn ang="0">
                  <a:pos x="354" y="89"/>
                </a:cxn>
                <a:cxn ang="0">
                  <a:pos x="415" y="80"/>
                </a:cxn>
                <a:cxn ang="0">
                  <a:pos x="468" y="67"/>
                </a:cxn>
                <a:cxn ang="0">
                  <a:pos x="517" y="50"/>
                </a:cxn>
                <a:cxn ang="0">
                  <a:pos x="559" y="34"/>
                </a:cxn>
                <a:cxn ang="0">
                  <a:pos x="593" y="17"/>
                </a:cxn>
              </a:cxnLst>
              <a:rect l="0" t="0" r="r" b="b"/>
              <a:pathLst>
                <a:path w="711" h="196">
                  <a:moveTo>
                    <a:pt x="593" y="17"/>
                  </a:moveTo>
                  <a:lnTo>
                    <a:pt x="621" y="4"/>
                  </a:lnTo>
                  <a:lnTo>
                    <a:pt x="651" y="0"/>
                  </a:lnTo>
                  <a:lnTo>
                    <a:pt x="676" y="0"/>
                  </a:lnTo>
                  <a:lnTo>
                    <a:pt x="697" y="6"/>
                  </a:lnTo>
                  <a:lnTo>
                    <a:pt x="708" y="15"/>
                  </a:lnTo>
                  <a:lnTo>
                    <a:pt x="711" y="28"/>
                  </a:lnTo>
                  <a:lnTo>
                    <a:pt x="700" y="44"/>
                  </a:lnTo>
                  <a:lnTo>
                    <a:pt x="678" y="65"/>
                  </a:lnTo>
                  <a:lnTo>
                    <a:pt x="645" y="84"/>
                  </a:lnTo>
                  <a:lnTo>
                    <a:pt x="613" y="105"/>
                  </a:lnTo>
                  <a:lnTo>
                    <a:pt x="580" y="123"/>
                  </a:lnTo>
                  <a:lnTo>
                    <a:pt x="547" y="143"/>
                  </a:lnTo>
                  <a:lnTo>
                    <a:pt x="511" y="157"/>
                  </a:lnTo>
                  <a:lnTo>
                    <a:pt x="476" y="171"/>
                  </a:lnTo>
                  <a:lnTo>
                    <a:pt x="436" y="183"/>
                  </a:lnTo>
                  <a:lnTo>
                    <a:pt x="396" y="192"/>
                  </a:lnTo>
                  <a:lnTo>
                    <a:pt x="354" y="195"/>
                  </a:lnTo>
                  <a:lnTo>
                    <a:pt x="308" y="196"/>
                  </a:lnTo>
                  <a:lnTo>
                    <a:pt x="254" y="196"/>
                  </a:lnTo>
                  <a:lnTo>
                    <a:pt x="202" y="193"/>
                  </a:lnTo>
                  <a:lnTo>
                    <a:pt x="150" y="186"/>
                  </a:lnTo>
                  <a:lnTo>
                    <a:pt x="103" y="174"/>
                  </a:lnTo>
                  <a:lnTo>
                    <a:pt x="64" y="156"/>
                  </a:lnTo>
                  <a:lnTo>
                    <a:pt x="36" y="134"/>
                  </a:lnTo>
                  <a:lnTo>
                    <a:pt x="19" y="116"/>
                  </a:lnTo>
                  <a:lnTo>
                    <a:pt x="7" y="101"/>
                  </a:lnTo>
                  <a:lnTo>
                    <a:pt x="0" y="87"/>
                  </a:lnTo>
                  <a:lnTo>
                    <a:pt x="2" y="79"/>
                  </a:lnTo>
                  <a:lnTo>
                    <a:pt x="13" y="71"/>
                  </a:lnTo>
                  <a:lnTo>
                    <a:pt x="42" y="71"/>
                  </a:lnTo>
                  <a:lnTo>
                    <a:pt x="86" y="74"/>
                  </a:lnTo>
                  <a:lnTo>
                    <a:pt x="152" y="86"/>
                  </a:lnTo>
                  <a:lnTo>
                    <a:pt x="222" y="93"/>
                  </a:lnTo>
                  <a:lnTo>
                    <a:pt x="290" y="95"/>
                  </a:lnTo>
                  <a:lnTo>
                    <a:pt x="354" y="89"/>
                  </a:lnTo>
                  <a:lnTo>
                    <a:pt x="415" y="80"/>
                  </a:lnTo>
                  <a:lnTo>
                    <a:pt x="468" y="67"/>
                  </a:lnTo>
                  <a:lnTo>
                    <a:pt x="517" y="50"/>
                  </a:lnTo>
                  <a:lnTo>
                    <a:pt x="559" y="34"/>
                  </a:lnTo>
                  <a:lnTo>
                    <a:pt x="593" y="17"/>
                  </a:lnTo>
                  <a:close/>
                </a:path>
              </a:pathLst>
            </a:custGeom>
            <a:solidFill>
              <a:srgbClr val="A3E00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2" name="Freeform 48"/>
            <p:cNvSpPr>
              <a:spLocks/>
            </p:cNvSpPr>
            <p:nvPr/>
          </p:nvSpPr>
          <p:spPr bwMode="auto">
            <a:xfrm>
              <a:off x="3699" y="1868"/>
              <a:ext cx="644" cy="167"/>
            </a:xfrm>
            <a:custGeom>
              <a:avLst/>
              <a:gdLst/>
              <a:ahLst/>
              <a:cxnLst>
                <a:cxn ang="0">
                  <a:pos x="538" y="17"/>
                </a:cxn>
                <a:cxn ang="0">
                  <a:pos x="564" y="5"/>
                </a:cxn>
                <a:cxn ang="0">
                  <a:pos x="590" y="0"/>
                </a:cxn>
                <a:cxn ang="0">
                  <a:pos x="613" y="0"/>
                </a:cxn>
                <a:cxn ang="0">
                  <a:pos x="632" y="5"/>
                </a:cxn>
                <a:cxn ang="0">
                  <a:pos x="642" y="12"/>
                </a:cxn>
                <a:cxn ang="0">
                  <a:pos x="644" y="24"/>
                </a:cxn>
                <a:cxn ang="0">
                  <a:pos x="635" y="39"/>
                </a:cxn>
                <a:cxn ang="0">
                  <a:pos x="616" y="57"/>
                </a:cxn>
                <a:cxn ang="0">
                  <a:pos x="586" y="73"/>
                </a:cxn>
                <a:cxn ang="0">
                  <a:pos x="556" y="91"/>
                </a:cxn>
                <a:cxn ang="0">
                  <a:pos x="525" y="108"/>
                </a:cxn>
                <a:cxn ang="0">
                  <a:pos x="495" y="123"/>
                </a:cxn>
                <a:cxn ang="0">
                  <a:pos x="463" y="134"/>
                </a:cxn>
                <a:cxn ang="0">
                  <a:pos x="430" y="146"/>
                </a:cxn>
                <a:cxn ang="0">
                  <a:pos x="393" y="155"/>
                </a:cxn>
                <a:cxn ang="0">
                  <a:pos x="357" y="163"/>
                </a:cxn>
                <a:cxn ang="0">
                  <a:pos x="320" y="166"/>
                </a:cxn>
                <a:cxn ang="0">
                  <a:pos x="277" y="167"/>
                </a:cxn>
                <a:cxn ang="0">
                  <a:pos x="229" y="167"/>
                </a:cxn>
                <a:cxn ang="0">
                  <a:pos x="182" y="164"/>
                </a:cxn>
                <a:cxn ang="0">
                  <a:pos x="134" y="157"/>
                </a:cxn>
                <a:cxn ang="0">
                  <a:pos x="92" y="148"/>
                </a:cxn>
                <a:cxn ang="0">
                  <a:pos x="55" y="133"/>
                </a:cxn>
                <a:cxn ang="0">
                  <a:pos x="30" y="114"/>
                </a:cxn>
                <a:cxn ang="0">
                  <a:pos x="17" y="100"/>
                </a:cxn>
                <a:cxn ang="0">
                  <a:pos x="6" y="87"/>
                </a:cxn>
                <a:cxn ang="0">
                  <a:pos x="0" y="76"/>
                </a:cxn>
                <a:cxn ang="0">
                  <a:pos x="3" y="69"/>
                </a:cxn>
                <a:cxn ang="0">
                  <a:pos x="14" y="63"/>
                </a:cxn>
                <a:cxn ang="0">
                  <a:pos x="39" y="62"/>
                </a:cxn>
                <a:cxn ang="0">
                  <a:pos x="79" y="64"/>
                </a:cxn>
                <a:cxn ang="0">
                  <a:pos x="139" y="73"/>
                </a:cxn>
                <a:cxn ang="0">
                  <a:pos x="201" y="79"/>
                </a:cxn>
                <a:cxn ang="0">
                  <a:pos x="263" y="81"/>
                </a:cxn>
                <a:cxn ang="0">
                  <a:pos x="321" y="76"/>
                </a:cxn>
                <a:cxn ang="0">
                  <a:pos x="376" y="69"/>
                </a:cxn>
                <a:cxn ang="0">
                  <a:pos x="424" y="56"/>
                </a:cxn>
                <a:cxn ang="0">
                  <a:pos x="469" y="44"/>
                </a:cxn>
                <a:cxn ang="0">
                  <a:pos x="506" y="30"/>
                </a:cxn>
                <a:cxn ang="0">
                  <a:pos x="538" y="17"/>
                </a:cxn>
              </a:cxnLst>
              <a:rect l="0" t="0" r="r" b="b"/>
              <a:pathLst>
                <a:path w="644" h="167">
                  <a:moveTo>
                    <a:pt x="538" y="17"/>
                  </a:moveTo>
                  <a:lnTo>
                    <a:pt x="564" y="5"/>
                  </a:lnTo>
                  <a:lnTo>
                    <a:pt x="590" y="0"/>
                  </a:lnTo>
                  <a:lnTo>
                    <a:pt x="613" y="0"/>
                  </a:lnTo>
                  <a:lnTo>
                    <a:pt x="632" y="5"/>
                  </a:lnTo>
                  <a:lnTo>
                    <a:pt x="642" y="12"/>
                  </a:lnTo>
                  <a:lnTo>
                    <a:pt x="644" y="24"/>
                  </a:lnTo>
                  <a:lnTo>
                    <a:pt x="635" y="39"/>
                  </a:lnTo>
                  <a:lnTo>
                    <a:pt x="616" y="57"/>
                  </a:lnTo>
                  <a:lnTo>
                    <a:pt x="586" y="73"/>
                  </a:lnTo>
                  <a:lnTo>
                    <a:pt x="556" y="91"/>
                  </a:lnTo>
                  <a:lnTo>
                    <a:pt x="525" y="108"/>
                  </a:lnTo>
                  <a:lnTo>
                    <a:pt x="495" y="123"/>
                  </a:lnTo>
                  <a:lnTo>
                    <a:pt x="463" y="134"/>
                  </a:lnTo>
                  <a:lnTo>
                    <a:pt x="430" y="146"/>
                  </a:lnTo>
                  <a:lnTo>
                    <a:pt x="393" y="155"/>
                  </a:lnTo>
                  <a:lnTo>
                    <a:pt x="357" y="163"/>
                  </a:lnTo>
                  <a:lnTo>
                    <a:pt x="320" y="166"/>
                  </a:lnTo>
                  <a:lnTo>
                    <a:pt x="277" y="167"/>
                  </a:lnTo>
                  <a:lnTo>
                    <a:pt x="229" y="167"/>
                  </a:lnTo>
                  <a:lnTo>
                    <a:pt x="182" y="164"/>
                  </a:lnTo>
                  <a:lnTo>
                    <a:pt x="134" y="157"/>
                  </a:lnTo>
                  <a:lnTo>
                    <a:pt x="92" y="148"/>
                  </a:lnTo>
                  <a:lnTo>
                    <a:pt x="55" y="133"/>
                  </a:lnTo>
                  <a:lnTo>
                    <a:pt x="30" y="114"/>
                  </a:lnTo>
                  <a:lnTo>
                    <a:pt x="17" y="100"/>
                  </a:lnTo>
                  <a:lnTo>
                    <a:pt x="6" y="87"/>
                  </a:lnTo>
                  <a:lnTo>
                    <a:pt x="0" y="76"/>
                  </a:lnTo>
                  <a:lnTo>
                    <a:pt x="3" y="69"/>
                  </a:lnTo>
                  <a:lnTo>
                    <a:pt x="14" y="63"/>
                  </a:lnTo>
                  <a:lnTo>
                    <a:pt x="39" y="62"/>
                  </a:lnTo>
                  <a:lnTo>
                    <a:pt x="79" y="64"/>
                  </a:lnTo>
                  <a:lnTo>
                    <a:pt x="139" y="73"/>
                  </a:lnTo>
                  <a:lnTo>
                    <a:pt x="201" y="79"/>
                  </a:lnTo>
                  <a:lnTo>
                    <a:pt x="263" y="81"/>
                  </a:lnTo>
                  <a:lnTo>
                    <a:pt x="321" y="76"/>
                  </a:lnTo>
                  <a:lnTo>
                    <a:pt x="376" y="69"/>
                  </a:lnTo>
                  <a:lnTo>
                    <a:pt x="424" y="56"/>
                  </a:lnTo>
                  <a:lnTo>
                    <a:pt x="469" y="44"/>
                  </a:lnTo>
                  <a:lnTo>
                    <a:pt x="506" y="30"/>
                  </a:lnTo>
                  <a:lnTo>
                    <a:pt x="538" y="17"/>
                  </a:lnTo>
                  <a:close/>
                </a:path>
              </a:pathLst>
            </a:custGeom>
            <a:solidFill>
              <a:srgbClr val="B3F52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3" name="Freeform 49"/>
            <p:cNvSpPr>
              <a:spLocks/>
            </p:cNvSpPr>
            <p:nvPr/>
          </p:nvSpPr>
          <p:spPr bwMode="auto">
            <a:xfrm>
              <a:off x="3403" y="1126"/>
              <a:ext cx="913" cy="242"/>
            </a:xfrm>
            <a:custGeom>
              <a:avLst/>
              <a:gdLst/>
              <a:ahLst/>
              <a:cxnLst>
                <a:cxn ang="0">
                  <a:pos x="155" y="221"/>
                </a:cxn>
                <a:cxn ang="0">
                  <a:pos x="115" y="235"/>
                </a:cxn>
                <a:cxn ang="0">
                  <a:pos x="78" y="242"/>
                </a:cxn>
                <a:cxn ang="0">
                  <a:pos x="44" y="241"/>
                </a:cxn>
                <a:cxn ang="0">
                  <a:pos x="20" y="235"/>
                </a:cxn>
                <a:cxn ang="0">
                  <a:pos x="3" y="221"/>
                </a:cxn>
                <a:cxn ang="0">
                  <a:pos x="0" y="205"/>
                </a:cxn>
                <a:cxn ang="0">
                  <a:pos x="12" y="184"/>
                </a:cxn>
                <a:cxn ang="0">
                  <a:pos x="42" y="160"/>
                </a:cxn>
                <a:cxn ang="0">
                  <a:pos x="82" y="134"/>
                </a:cxn>
                <a:cxn ang="0">
                  <a:pos x="124" y="110"/>
                </a:cxn>
                <a:cxn ang="0">
                  <a:pos x="164" y="86"/>
                </a:cxn>
                <a:cxn ang="0">
                  <a:pos x="209" y="65"/>
                </a:cxn>
                <a:cxn ang="0">
                  <a:pos x="252" y="44"/>
                </a:cxn>
                <a:cxn ang="0">
                  <a:pos x="301" y="28"/>
                </a:cxn>
                <a:cxn ang="0">
                  <a:pos x="351" y="15"/>
                </a:cxn>
                <a:cxn ang="0">
                  <a:pos x="406" y="7"/>
                </a:cxn>
                <a:cxn ang="0">
                  <a:pos x="457" y="1"/>
                </a:cxn>
                <a:cxn ang="0">
                  <a:pos x="518" y="0"/>
                </a:cxn>
                <a:cxn ang="0">
                  <a:pos x="583" y="0"/>
                </a:cxn>
                <a:cxn ang="0">
                  <a:pos x="652" y="6"/>
                </a:cxn>
                <a:cxn ang="0">
                  <a:pos x="717" y="15"/>
                </a:cxn>
                <a:cxn ang="0">
                  <a:pos x="779" y="31"/>
                </a:cxn>
                <a:cxn ang="0">
                  <a:pos x="830" y="52"/>
                </a:cxn>
                <a:cxn ang="0">
                  <a:pos x="872" y="83"/>
                </a:cxn>
                <a:cxn ang="0">
                  <a:pos x="889" y="104"/>
                </a:cxn>
                <a:cxn ang="0">
                  <a:pos x="904" y="125"/>
                </a:cxn>
                <a:cxn ang="0">
                  <a:pos x="913" y="141"/>
                </a:cxn>
                <a:cxn ang="0">
                  <a:pos x="912" y="154"/>
                </a:cxn>
                <a:cxn ang="0">
                  <a:pos x="895" y="160"/>
                </a:cxn>
                <a:cxn ang="0">
                  <a:pos x="861" y="162"/>
                </a:cxn>
                <a:cxn ang="0">
                  <a:pos x="803" y="157"/>
                </a:cxn>
                <a:cxn ang="0">
                  <a:pos x="721" y="144"/>
                </a:cxn>
                <a:cxn ang="0">
                  <a:pos x="629" y="131"/>
                </a:cxn>
                <a:cxn ang="0">
                  <a:pos x="542" y="129"/>
                </a:cxn>
                <a:cxn ang="0">
                  <a:pos x="458" y="134"/>
                </a:cxn>
                <a:cxn ang="0">
                  <a:pos x="382" y="146"/>
                </a:cxn>
                <a:cxn ang="0">
                  <a:pos x="311" y="160"/>
                </a:cxn>
                <a:cxn ang="0">
                  <a:pos x="250" y="180"/>
                </a:cxn>
                <a:cxn ang="0">
                  <a:pos x="197" y="201"/>
                </a:cxn>
                <a:cxn ang="0">
                  <a:pos x="155" y="221"/>
                </a:cxn>
              </a:cxnLst>
              <a:rect l="0" t="0" r="r" b="b"/>
              <a:pathLst>
                <a:path w="913" h="242">
                  <a:moveTo>
                    <a:pt x="155" y="221"/>
                  </a:moveTo>
                  <a:lnTo>
                    <a:pt x="115" y="235"/>
                  </a:lnTo>
                  <a:lnTo>
                    <a:pt x="78" y="242"/>
                  </a:lnTo>
                  <a:lnTo>
                    <a:pt x="44" y="241"/>
                  </a:lnTo>
                  <a:lnTo>
                    <a:pt x="20" y="235"/>
                  </a:lnTo>
                  <a:lnTo>
                    <a:pt x="3" y="221"/>
                  </a:lnTo>
                  <a:lnTo>
                    <a:pt x="0" y="205"/>
                  </a:lnTo>
                  <a:lnTo>
                    <a:pt x="12" y="184"/>
                  </a:lnTo>
                  <a:lnTo>
                    <a:pt x="42" y="160"/>
                  </a:lnTo>
                  <a:lnTo>
                    <a:pt x="82" y="134"/>
                  </a:lnTo>
                  <a:lnTo>
                    <a:pt x="124" y="110"/>
                  </a:lnTo>
                  <a:lnTo>
                    <a:pt x="164" y="86"/>
                  </a:lnTo>
                  <a:lnTo>
                    <a:pt x="209" y="65"/>
                  </a:lnTo>
                  <a:lnTo>
                    <a:pt x="252" y="44"/>
                  </a:lnTo>
                  <a:lnTo>
                    <a:pt x="301" y="28"/>
                  </a:lnTo>
                  <a:lnTo>
                    <a:pt x="351" y="15"/>
                  </a:lnTo>
                  <a:lnTo>
                    <a:pt x="406" y="7"/>
                  </a:lnTo>
                  <a:lnTo>
                    <a:pt x="457" y="1"/>
                  </a:lnTo>
                  <a:lnTo>
                    <a:pt x="518" y="0"/>
                  </a:lnTo>
                  <a:lnTo>
                    <a:pt x="583" y="0"/>
                  </a:lnTo>
                  <a:lnTo>
                    <a:pt x="652" y="6"/>
                  </a:lnTo>
                  <a:lnTo>
                    <a:pt x="717" y="15"/>
                  </a:lnTo>
                  <a:lnTo>
                    <a:pt x="779" y="31"/>
                  </a:lnTo>
                  <a:lnTo>
                    <a:pt x="830" y="52"/>
                  </a:lnTo>
                  <a:lnTo>
                    <a:pt x="872" y="83"/>
                  </a:lnTo>
                  <a:lnTo>
                    <a:pt x="889" y="104"/>
                  </a:lnTo>
                  <a:lnTo>
                    <a:pt x="904" y="125"/>
                  </a:lnTo>
                  <a:lnTo>
                    <a:pt x="913" y="141"/>
                  </a:lnTo>
                  <a:lnTo>
                    <a:pt x="912" y="154"/>
                  </a:lnTo>
                  <a:lnTo>
                    <a:pt x="895" y="160"/>
                  </a:lnTo>
                  <a:lnTo>
                    <a:pt x="861" y="162"/>
                  </a:lnTo>
                  <a:lnTo>
                    <a:pt x="803" y="157"/>
                  </a:lnTo>
                  <a:lnTo>
                    <a:pt x="721" y="144"/>
                  </a:lnTo>
                  <a:lnTo>
                    <a:pt x="629" y="131"/>
                  </a:lnTo>
                  <a:lnTo>
                    <a:pt x="542" y="129"/>
                  </a:lnTo>
                  <a:lnTo>
                    <a:pt x="458" y="134"/>
                  </a:lnTo>
                  <a:lnTo>
                    <a:pt x="382" y="146"/>
                  </a:lnTo>
                  <a:lnTo>
                    <a:pt x="311" y="160"/>
                  </a:lnTo>
                  <a:lnTo>
                    <a:pt x="250" y="180"/>
                  </a:lnTo>
                  <a:lnTo>
                    <a:pt x="197" y="201"/>
                  </a:lnTo>
                  <a:lnTo>
                    <a:pt x="155" y="221"/>
                  </a:lnTo>
                  <a:close/>
                </a:path>
              </a:pathLst>
            </a:custGeom>
            <a:solidFill>
              <a:srgbClr val="85C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" name="Freeform 50"/>
            <p:cNvSpPr>
              <a:spLocks/>
            </p:cNvSpPr>
            <p:nvPr/>
          </p:nvSpPr>
          <p:spPr bwMode="auto">
            <a:xfrm>
              <a:off x="3463" y="1139"/>
              <a:ext cx="789" cy="197"/>
            </a:xfrm>
            <a:custGeom>
              <a:avLst/>
              <a:gdLst/>
              <a:ahLst/>
              <a:cxnLst>
                <a:cxn ang="0">
                  <a:pos x="132" y="180"/>
                </a:cxn>
                <a:cxn ang="0">
                  <a:pos x="98" y="191"/>
                </a:cxn>
                <a:cxn ang="0">
                  <a:pos x="65" y="197"/>
                </a:cxn>
                <a:cxn ang="0">
                  <a:pos x="37" y="195"/>
                </a:cxn>
                <a:cxn ang="0">
                  <a:pos x="16" y="191"/>
                </a:cxn>
                <a:cxn ang="0">
                  <a:pos x="3" y="180"/>
                </a:cxn>
                <a:cxn ang="0">
                  <a:pos x="0" y="167"/>
                </a:cxn>
                <a:cxn ang="0">
                  <a:pos x="10" y="150"/>
                </a:cxn>
                <a:cxn ang="0">
                  <a:pos x="39" y="131"/>
                </a:cxn>
                <a:cxn ang="0">
                  <a:pos x="71" y="109"/>
                </a:cxn>
                <a:cxn ang="0">
                  <a:pos x="105" y="89"/>
                </a:cxn>
                <a:cxn ang="0">
                  <a:pos x="141" y="69"/>
                </a:cxn>
                <a:cxn ang="0">
                  <a:pos x="178" y="52"/>
                </a:cxn>
                <a:cxn ang="0">
                  <a:pos x="217" y="36"/>
                </a:cxn>
                <a:cxn ang="0">
                  <a:pos x="259" y="24"/>
                </a:cxn>
                <a:cxn ang="0">
                  <a:pos x="302" y="12"/>
                </a:cxn>
                <a:cxn ang="0">
                  <a:pos x="351" y="6"/>
                </a:cxn>
                <a:cxn ang="0">
                  <a:pos x="394" y="2"/>
                </a:cxn>
                <a:cxn ang="0">
                  <a:pos x="446" y="0"/>
                </a:cxn>
                <a:cxn ang="0">
                  <a:pos x="502" y="0"/>
                </a:cxn>
                <a:cxn ang="0">
                  <a:pos x="563" y="5"/>
                </a:cxn>
                <a:cxn ang="0">
                  <a:pos x="621" y="10"/>
                </a:cxn>
                <a:cxn ang="0">
                  <a:pos x="675" y="24"/>
                </a:cxn>
                <a:cxn ang="0">
                  <a:pos x="719" y="42"/>
                </a:cxn>
                <a:cxn ang="0">
                  <a:pos x="755" y="66"/>
                </a:cxn>
                <a:cxn ang="0">
                  <a:pos x="770" y="82"/>
                </a:cxn>
                <a:cxn ang="0">
                  <a:pos x="783" y="98"/>
                </a:cxn>
                <a:cxn ang="0">
                  <a:pos x="789" y="112"/>
                </a:cxn>
                <a:cxn ang="0">
                  <a:pos x="788" y="122"/>
                </a:cxn>
                <a:cxn ang="0">
                  <a:pos x="771" y="127"/>
                </a:cxn>
                <a:cxn ang="0">
                  <a:pos x="742" y="128"/>
                </a:cxn>
                <a:cxn ang="0">
                  <a:pos x="693" y="124"/>
                </a:cxn>
                <a:cxn ang="0">
                  <a:pos x="621" y="115"/>
                </a:cxn>
                <a:cxn ang="0">
                  <a:pos x="541" y="104"/>
                </a:cxn>
                <a:cxn ang="0">
                  <a:pos x="467" y="103"/>
                </a:cxn>
                <a:cxn ang="0">
                  <a:pos x="395" y="107"/>
                </a:cxn>
                <a:cxn ang="0">
                  <a:pos x="330" y="118"/>
                </a:cxn>
                <a:cxn ang="0">
                  <a:pos x="267" y="130"/>
                </a:cxn>
                <a:cxn ang="0">
                  <a:pos x="215" y="146"/>
                </a:cxn>
                <a:cxn ang="0">
                  <a:pos x="169" y="162"/>
                </a:cxn>
                <a:cxn ang="0">
                  <a:pos x="132" y="180"/>
                </a:cxn>
              </a:cxnLst>
              <a:rect l="0" t="0" r="r" b="b"/>
              <a:pathLst>
                <a:path w="789" h="197">
                  <a:moveTo>
                    <a:pt x="132" y="180"/>
                  </a:moveTo>
                  <a:lnTo>
                    <a:pt x="98" y="191"/>
                  </a:lnTo>
                  <a:lnTo>
                    <a:pt x="65" y="197"/>
                  </a:lnTo>
                  <a:lnTo>
                    <a:pt x="37" y="195"/>
                  </a:lnTo>
                  <a:lnTo>
                    <a:pt x="16" y="191"/>
                  </a:lnTo>
                  <a:lnTo>
                    <a:pt x="3" y="180"/>
                  </a:lnTo>
                  <a:lnTo>
                    <a:pt x="0" y="167"/>
                  </a:lnTo>
                  <a:lnTo>
                    <a:pt x="10" y="150"/>
                  </a:lnTo>
                  <a:lnTo>
                    <a:pt x="39" y="131"/>
                  </a:lnTo>
                  <a:lnTo>
                    <a:pt x="71" y="109"/>
                  </a:lnTo>
                  <a:lnTo>
                    <a:pt x="105" y="89"/>
                  </a:lnTo>
                  <a:lnTo>
                    <a:pt x="141" y="69"/>
                  </a:lnTo>
                  <a:lnTo>
                    <a:pt x="178" y="52"/>
                  </a:lnTo>
                  <a:lnTo>
                    <a:pt x="217" y="36"/>
                  </a:lnTo>
                  <a:lnTo>
                    <a:pt x="259" y="24"/>
                  </a:lnTo>
                  <a:lnTo>
                    <a:pt x="302" y="12"/>
                  </a:lnTo>
                  <a:lnTo>
                    <a:pt x="351" y="6"/>
                  </a:lnTo>
                  <a:lnTo>
                    <a:pt x="394" y="2"/>
                  </a:lnTo>
                  <a:lnTo>
                    <a:pt x="446" y="0"/>
                  </a:lnTo>
                  <a:lnTo>
                    <a:pt x="502" y="0"/>
                  </a:lnTo>
                  <a:lnTo>
                    <a:pt x="563" y="5"/>
                  </a:lnTo>
                  <a:lnTo>
                    <a:pt x="621" y="10"/>
                  </a:lnTo>
                  <a:lnTo>
                    <a:pt x="675" y="24"/>
                  </a:lnTo>
                  <a:lnTo>
                    <a:pt x="719" y="42"/>
                  </a:lnTo>
                  <a:lnTo>
                    <a:pt x="755" y="66"/>
                  </a:lnTo>
                  <a:lnTo>
                    <a:pt x="770" y="82"/>
                  </a:lnTo>
                  <a:lnTo>
                    <a:pt x="783" y="98"/>
                  </a:lnTo>
                  <a:lnTo>
                    <a:pt x="789" y="112"/>
                  </a:lnTo>
                  <a:lnTo>
                    <a:pt x="788" y="122"/>
                  </a:lnTo>
                  <a:lnTo>
                    <a:pt x="771" y="127"/>
                  </a:lnTo>
                  <a:lnTo>
                    <a:pt x="742" y="128"/>
                  </a:lnTo>
                  <a:lnTo>
                    <a:pt x="693" y="124"/>
                  </a:lnTo>
                  <a:lnTo>
                    <a:pt x="621" y="115"/>
                  </a:lnTo>
                  <a:lnTo>
                    <a:pt x="541" y="104"/>
                  </a:lnTo>
                  <a:lnTo>
                    <a:pt x="467" y="103"/>
                  </a:lnTo>
                  <a:lnTo>
                    <a:pt x="395" y="107"/>
                  </a:lnTo>
                  <a:lnTo>
                    <a:pt x="330" y="118"/>
                  </a:lnTo>
                  <a:lnTo>
                    <a:pt x="267" y="130"/>
                  </a:lnTo>
                  <a:lnTo>
                    <a:pt x="215" y="146"/>
                  </a:lnTo>
                  <a:lnTo>
                    <a:pt x="169" y="162"/>
                  </a:lnTo>
                  <a:lnTo>
                    <a:pt x="132" y="180"/>
                  </a:lnTo>
                  <a:close/>
                </a:path>
              </a:pathLst>
            </a:custGeom>
            <a:solidFill>
              <a:srgbClr val="87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" name="Freeform 51"/>
            <p:cNvSpPr>
              <a:spLocks/>
            </p:cNvSpPr>
            <p:nvPr/>
          </p:nvSpPr>
          <p:spPr bwMode="auto">
            <a:xfrm>
              <a:off x="3505" y="1146"/>
              <a:ext cx="701" cy="166"/>
            </a:xfrm>
            <a:custGeom>
              <a:avLst/>
              <a:gdLst/>
              <a:ahLst/>
              <a:cxnLst>
                <a:cxn ang="0">
                  <a:pos x="118" y="152"/>
                </a:cxn>
                <a:cxn ang="0">
                  <a:pos x="89" y="161"/>
                </a:cxn>
                <a:cxn ang="0">
                  <a:pos x="60" y="166"/>
                </a:cxn>
                <a:cxn ang="0">
                  <a:pos x="35" y="166"/>
                </a:cxn>
                <a:cxn ang="0">
                  <a:pos x="16" y="161"/>
                </a:cxn>
                <a:cxn ang="0">
                  <a:pos x="2" y="152"/>
                </a:cxn>
                <a:cxn ang="0">
                  <a:pos x="0" y="140"/>
                </a:cxn>
                <a:cxn ang="0">
                  <a:pos x="10" y="127"/>
                </a:cxn>
                <a:cxn ang="0">
                  <a:pos x="34" y="112"/>
                </a:cxn>
                <a:cxn ang="0">
                  <a:pos x="65" y="93"/>
                </a:cxn>
                <a:cxn ang="0">
                  <a:pos x="96" y="75"/>
                </a:cxn>
                <a:cxn ang="0">
                  <a:pos x="127" y="59"/>
                </a:cxn>
                <a:cxn ang="0">
                  <a:pos x="162" y="45"/>
                </a:cxn>
                <a:cxn ang="0">
                  <a:pos x="194" y="30"/>
                </a:cxn>
                <a:cxn ang="0">
                  <a:pos x="231" y="20"/>
                </a:cxn>
                <a:cxn ang="0">
                  <a:pos x="270" y="11"/>
                </a:cxn>
                <a:cxn ang="0">
                  <a:pos x="312" y="6"/>
                </a:cxn>
                <a:cxn ang="0">
                  <a:pos x="350" y="2"/>
                </a:cxn>
                <a:cxn ang="0">
                  <a:pos x="398" y="0"/>
                </a:cxn>
                <a:cxn ang="0">
                  <a:pos x="448" y="0"/>
                </a:cxn>
                <a:cxn ang="0">
                  <a:pos x="502" y="5"/>
                </a:cxn>
                <a:cxn ang="0">
                  <a:pos x="553" y="9"/>
                </a:cxn>
                <a:cxn ang="0">
                  <a:pos x="599" y="20"/>
                </a:cxn>
                <a:cxn ang="0">
                  <a:pos x="637" y="35"/>
                </a:cxn>
                <a:cxn ang="0">
                  <a:pos x="669" y="56"/>
                </a:cxn>
                <a:cxn ang="0">
                  <a:pos x="682" y="69"/>
                </a:cxn>
                <a:cxn ang="0">
                  <a:pos x="694" y="82"/>
                </a:cxn>
                <a:cxn ang="0">
                  <a:pos x="701" y="93"/>
                </a:cxn>
                <a:cxn ang="0">
                  <a:pos x="701" y="102"/>
                </a:cxn>
                <a:cxn ang="0">
                  <a:pos x="688" y="106"/>
                </a:cxn>
                <a:cxn ang="0">
                  <a:pos x="661" y="108"/>
                </a:cxn>
                <a:cxn ang="0">
                  <a:pos x="618" y="103"/>
                </a:cxn>
                <a:cxn ang="0">
                  <a:pos x="556" y="96"/>
                </a:cxn>
                <a:cxn ang="0">
                  <a:pos x="484" y="87"/>
                </a:cxn>
                <a:cxn ang="0">
                  <a:pos x="417" y="87"/>
                </a:cxn>
                <a:cxn ang="0">
                  <a:pos x="352" y="91"/>
                </a:cxn>
                <a:cxn ang="0">
                  <a:pos x="294" y="100"/>
                </a:cxn>
                <a:cxn ang="0">
                  <a:pos x="239" y="111"/>
                </a:cxn>
                <a:cxn ang="0">
                  <a:pos x="191" y="124"/>
                </a:cxn>
                <a:cxn ang="0">
                  <a:pos x="150" y="137"/>
                </a:cxn>
                <a:cxn ang="0">
                  <a:pos x="118" y="152"/>
                </a:cxn>
              </a:cxnLst>
              <a:rect l="0" t="0" r="r" b="b"/>
              <a:pathLst>
                <a:path w="701" h="166">
                  <a:moveTo>
                    <a:pt x="118" y="152"/>
                  </a:moveTo>
                  <a:lnTo>
                    <a:pt x="89" y="161"/>
                  </a:lnTo>
                  <a:lnTo>
                    <a:pt x="60" y="166"/>
                  </a:lnTo>
                  <a:lnTo>
                    <a:pt x="35" y="166"/>
                  </a:lnTo>
                  <a:lnTo>
                    <a:pt x="16" y="161"/>
                  </a:lnTo>
                  <a:lnTo>
                    <a:pt x="2" y="152"/>
                  </a:lnTo>
                  <a:lnTo>
                    <a:pt x="0" y="140"/>
                  </a:lnTo>
                  <a:lnTo>
                    <a:pt x="10" y="127"/>
                  </a:lnTo>
                  <a:lnTo>
                    <a:pt x="34" y="112"/>
                  </a:lnTo>
                  <a:lnTo>
                    <a:pt x="65" y="93"/>
                  </a:lnTo>
                  <a:lnTo>
                    <a:pt x="96" y="75"/>
                  </a:lnTo>
                  <a:lnTo>
                    <a:pt x="127" y="59"/>
                  </a:lnTo>
                  <a:lnTo>
                    <a:pt x="162" y="45"/>
                  </a:lnTo>
                  <a:lnTo>
                    <a:pt x="194" y="30"/>
                  </a:lnTo>
                  <a:lnTo>
                    <a:pt x="231" y="20"/>
                  </a:lnTo>
                  <a:lnTo>
                    <a:pt x="270" y="11"/>
                  </a:lnTo>
                  <a:lnTo>
                    <a:pt x="312" y="6"/>
                  </a:lnTo>
                  <a:lnTo>
                    <a:pt x="350" y="2"/>
                  </a:lnTo>
                  <a:lnTo>
                    <a:pt x="398" y="0"/>
                  </a:lnTo>
                  <a:lnTo>
                    <a:pt x="448" y="0"/>
                  </a:lnTo>
                  <a:lnTo>
                    <a:pt x="502" y="5"/>
                  </a:lnTo>
                  <a:lnTo>
                    <a:pt x="553" y="9"/>
                  </a:lnTo>
                  <a:lnTo>
                    <a:pt x="599" y="20"/>
                  </a:lnTo>
                  <a:lnTo>
                    <a:pt x="637" y="35"/>
                  </a:lnTo>
                  <a:lnTo>
                    <a:pt x="669" y="56"/>
                  </a:lnTo>
                  <a:lnTo>
                    <a:pt x="682" y="69"/>
                  </a:lnTo>
                  <a:lnTo>
                    <a:pt x="694" y="82"/>
                  </a:lnTo>
                  <a:lnTo>
                    <a:pt x="701" y="93"/>
                  </a:lnTo>
                  <a:lnTo>
                    <a:pt x="701" y="102"/>
                  </a:lnTo>
                  <a:lnTo>
                    <a:pt x="688" y="106"/>
                  </a:lnTo>
                  <a:lnTo>
                    <a:pt x="661" y="108"/>
                  </a:lnTo>
                  <a:lnTo>
                    <a:pt x="618" y="103"/>
                  </a:lnTo>
                  <a:lnTo>
                    <a:pt x="556" y="96"/>
                  </a:lnTo>
                  <a:lnTo>
                    <a:pt x="484" y="87"/>
                  </a:lnTo>
                  <a:lnTo>
                    <a:pt x="417" y="87"/>
                  </a:lnTo>
                  <a:lnTo>
                    <a:pt x="352" y="91"/>
                  </a:lnTo>
                  <a:lnTo>
                    <a:pt x="294" y="100"/>
                  </a:lnTo>
                  <a:lnTo>
                    <a:pt x="239" y="111"/>
                  </a:lnTo>
                  <a:lnTo>
                    <a:pt x="191" y="124"/>
                  </a:lnTo>
                  <a:lnTo>
                    <a:pt x="150" y="137"/>
                  </a:lnTo>
                  <a:lnTo>
                    <a:pt x="118" y="152"/>
                  </a:lnTo>
                  <a:close/>
                </a:path>
              </a:pathLst>
            </a:custGeom>
            <a:solidFill>
              <a:srgbClr val="9CD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" name="Freeform 52"/>
            <p:cNvSpPr>
              <a:spLocks/>
            </p:cNvSpPr>
            <p:nvPr/>
          </p:nvSpPr>
          <p:spPr bwMode="auto">
            <a:xfrm>
              <a:off x="3542" y="1154"/>
              <a:ext cx="627" cy="138"/>
            </a:xfrm>
            <a:custGeom>
              <a:avLst/>
              <a:gdLst/>
              <a:ahLst/>
              <a:cxnLst>
                <a:cxn ang="0">
                  <a:pos x="101" y="128"/>
                </a:cxn>
                <a:cxn ang="0">
                  <a:pos x="74" y="135"/>
                </a:cxn>
                <a:cxn ang="0">
                  <a:pos x="49" y="138"/>
                </a:cxn>
                <a:cxn ang="0">
                  <a:pos x="28" y="138"/>
                </a:cxn>
                <a:cxn ang="0">
                  <a:pos x="12" y="135"/>
                </a:cxn>
                <a:cxn ang="0">
                  <a:pos x="1" y="126"/>
                </a:cxn>
                <a:cxn ang="0">
                  <a:pos x="0" y="119"/>
                </a:cxn>
                <a:cxn ang="0">
                  <a:pos x="7" y="107"/>
                </a:cxn>
                <a:cxn ang="0">
                  <a:pos x="29" y="95"/>
                </a:cxn>
                <a:cxn ang="0">
                  <a:pos x="56" y="79"/>
                </a:cxn>
                <a:cxn ang="0">
                  <a:pos x="83" y="65"/>
                </a:cxn>
                <a:cxn ang="0">
                  <a:pos x="111" y="51"/>
                </a:cxn>
                <a:cxn ang="0">
                  <a:pos x="142" y="40"/>
                </a:cxn>
                <a:cxn ang="0">
                  <a:pos x="174" y="28"/>
                </a:cxn>
                <a:cxn ang="0">
                  <a:pos x="206" y="19"/>
                </a:cxn>
                <a:cxn ang="0">
                  <a:pos x="242" y="12"/>
                </a:cxn>
                <a:cxn ang="0">
                  <a:pos x="279" y="7"/>
                </a:cxn>
                <a:cxn ang="0">
                  <a:pos x="313" y="3"/>
                </a:cxn>
                <a:cxn ang="0">
                  <a:pos x="355" y="1"/>
                </a:cxn>
                <a:cxn ang="0">
                  <a:pos x="401" y="0"/>
                </a:cxn>
                <a:cxn ang="0">
                  <a:pos x="449" y="3"/>
                </a:cxn>
                <a:cxn ang="0">
                  <a:pos x="493" y="7"/>
                </a:cxn>
                <a:cxn ang="0">
                  <a:pos x="536" y="16"/>
                </a:cxn>
                <a:cxn ang="0">
                  <a:pos x="571" y="30"/>
                </a:cxn>
                <a:cxn ang="0">
                  <a:pos x="599" y="48"/>
                </a:cxn>
                <a:cxn ang="0">
                  <a:pos x="611" y="58"/>
                </a:cxn>
                <a:cxn ang="0">
                  <a:pos x="621" y="70"/>
                </a:cxn>
                <a:cxn ang="0">
                  <a:pos x="627" y="77"/>
                </a:cxn>
                <a:cxn ang="0">
                  <a:pos x="626" y="86"/>
                </a:cxn>
                <a:cxn ang="0">
                  <a:pos x="612" y="89"/>
                </a:cxn>
                <a:cxn ang="0">
                  <a:pos x="588" y="91"/>
                </a:cxn>
                <a:cxn ang="0">
                  <a:pos x="550" y="86"/>
                </a:cxn>
                <a:cxn ang="0">
                  <a:pos x="493" y="80"/>
                </a:cxn>
                <a:cxn ang="0">
                  <a:pos x="431" y="73"/>
                </a:cxn>
                <a:cxn ang="0">
                  <a:pos x="371" y="71"/>
                </a:cxn>
                <a:cxn ang="0">
                  <a:pos x="313" y="74"/>
                </a:cxn>
                <a:cxn ang="0">
                  <a:pos x="261" y="83"/>
                </a:cxn>
                <a:cxn ang="0">
                  <a:pos x="212" y="92"/>
                </a:cxn>
                <a:cxn ang="0">
                  <a:pos x="168" y="104"/>
                </a:cxn>
                <a:cxn ang="0">
                  <a:pos x="130" y="116"/>
                </a:cxn>
                <a:cxn ang="0">
                  <a:pos x="101" y="128"/>
                </a:cxn>
              </a:cxnLst>
              <a:rect l="0" t="0" r="r" b="b"/>
              <a:pathLst>
                <a:path w="627" h="138">
                  <a:moveTo>
                    <a:pt x="101" y="128"/>
                  </a:moveTo>
                  <a:lnTo>
                    <a:pt x="74" y="135"/>
                  </a:lnTo>
                  <a:lnTo>
                    <a:pt x="49" y="138"/>
                  </a:lnTo>
                  <a:lnTo>
                    <a:pt x="28" y="138"/>
                  </a:lnTo>
                  <a:lnTo>
                    <a:pt x="12" y="135"/>
                  </a:lnTo>
                  <a:lnTo>
                    <a:pt x="1" y="126"/>
                  </a:lnTo>
                  <a:lnTo>
                    <a:pt x="0" y="119"/>
                  </a:lnTo>
                  <a:lnTo>
                    <a:pt x="7" y="107"/>
                  </a:lnTo>
                  <a:lnTo>
                    <a:pt x="29" y="95"/>
                  </a:lnTo>
                  <a:lnTo>
                    <a:pt x="56" y="79"/>
                  </a:lnTo>
                  <a:lnTo>
                    <a:pt x="83" y="65"/>
                  </a:lnTo>
                  <a:lnTo>
                    <a:pt x="111" y="51"/>
                  </a:lnTo>
                  <a:lnTo>
                    <a:pt x="142" y="40"/>
                  </a:lnTo>
                  <a:lnTo>
                    <a:pt x="174" y="28"/>
                  </a:lnTo>
                  <a:lnTo>
                    <a:pt x="206" y="19"/>
                  </a:lnTo>
                  <a:lnTo>
                    <a:pt x="242" y="12"/>
                  </a:lnTo>
                  <a:lnTo>
                    <a:pt x="279" y="7"/>
                  </a:lnTo>
                  <a:lnTo>
                    <a:pt x="313" y="3"/>
                  </a:lnTo>
                  <a:lnTo>
                    <a:pt x="355" y="1"/>
                  </a:lnTo>
                  <a:lnTo>
                    <a:pt x="401" y="0"/>
                  </a:lnTo>
                  <a:lnTo>
                    <a:pt x="449" y="3"/>
                  </a:lnTo>
                  <a:lnTo>
                    <a:pt x="493" y="7"/>
                  </a:lnTo>
                  <a:lnTo>
                    <a:pt x="536" y="16"/>
                  </a:lnTo>
                  <a:lnTo>
                    <a:pt x="571" y="30"/>
                  </a:lnTo>
                  <a:lnTo>
                    <a:pt x="599" y="48"/>
                  </a:lnTo>
                  <a:lnTo>
                    <a:pt x="611" y="58"/>
                  </a:lnTo>
                  <a:lnTo>
                    <a:pt x="621" y="70"/>
                  </a:lnTo>
                  <a:lnTo>
                    <a:pt x="627" y="77"/>
                  </a:lnTo>
                  <a:lnTo>
                    <a:pt x="626" y="86"/>
                  </a:lnTo>
                  <a:lnTo>
                    <a:pt x="612" y="89"/>
                  </a:lnTo>
                  <a:lnTo>
                    <a:pt x="588" y="91"/>
                  </a:lnTo>
                  <a:lnTo>
                    <a:pt x="550" y="86"/>
                  </a:lnTo>
                  <a:lnTo>
                    <a:pt x="493" y="80"/>
                  </a:lnTo>
                  <a:lnTo>
                    <a:pt x="431" y="73"/>
                  </a:lnTo>
                  <a:lnTo>
                    <a:pt x="371" y="71"/>
                  </a:lnTo>
                  <a:lnTo>
                    <a:pt x="313" y="74"/>
                  </a:lnTo>
                  <a:lnTo>
                    <a:pt x="261" y="83"/>
                  </a:lnTo>
                  <a:lnTo>
                    <a:pt x="212" y="92"/>
                  </a:lnTo>
                  <a:lnTo>
                    <a:pt x="168" y="104"/>
                  </a:lnTo>
                  <a:lnTo>
                    <a:pt x="130" y="116"/>
                  </a:lnTo>
                  <a:lnTo>
                    <a:pt x="101" y="128"/>
                  </a:lnTo>
                  <a:close/>
                </a:path>
              </a:pathLst>
            </a:custGeom>
            <a:solidFill>
              <a:srgbClr val="A3E00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7" name="Freeform 53"/>
            <p:cNvSpPr>
              <a:spLocks/>
            </p:cNvSpPr>
            <p:nvPr/>
          </p:nvSpPr>
          <p:spPr bwMode="auto">
            <a:xfrm>
              <a:off x="3568" y="1160"/>
              <a:ext cx="570" cy="119"/>
            </a:xfrm>
            <a:custGeom>
              <a:avLst/>
              <a:gdLst/>
              <a:ahLst/>
              <a:cxnLst>
                <a:cxn ang="0">
                  <a:pos x="96" y="110"/>
                </a:cxn>
                <a:cxn ang="0">
                  <a:pos x="70" y="116"/>
                </a:cxn>
                <a:cxn ang="0">
                  <a:pos x="48" y="119"/>
                </a:cxn>
                <a:cxn ang="0">
                  <a:pos x="27" y="119"/>
                </a:cxn>
                <a:cxn ang="0">
                  <a:pos x="12" y="116"/>
                </a:cxn>
                <a:cxn ang="0">
                  <a:pos x="2" y="110"/>
                </a:cxn>
                <a:cxn ang="0">
                  <a:pos x="0" y="103"/>
                </a:cxn>
                <a:cxn ang="0">
                  <a:pos x="8" y="92"/>
                </a:cxn>
                <a:cxn ang="0">
                  <a:pos x="27" y="82"/>
                </a:cxn>
                <a:cxn ang="0">
                  <a:pos x="52" y="67"/>
                </a:cxn>
                <a:cxn ang="0">
                  <a:pos x="78" y="55"/>
                </a:cxn>
                <a:cxn ang="0">
                  <a:pos x="104" y="42"/>
                </a:cxn>
                <a:cxn ang="0">
                  <a:pos x="133" y="33"/>
                </a:cxn>
                <a:cxn ang="0">
                  <a:pos x="160" y="22"/>
                </a:cxn>
                <a:cxn ang="0">
                  <a:pos x="191" y="15"/>
                </a:cxn>
                <a:cxn ang="0">
                  <a:pos x="222" y="9"/>
                </a:cxn>
                <a:cxn ang="0">
                  <a:pos x="258" y="4"/>
                </a:cxn>
                <a:cxn ang="0">
                  <a:pos x="287" y="0"/>
                </a:cxn>
                <a:cxn ang="0">
                  <a:pos x="325" y="0"/>
                </a:cxn>
                <a:cxn ang="0">
                  <a:pos x="366" y="0"/>
                </a:cxn>
                <a:cxn ang="0">
                  <a:pos x="409" y="3"/>
                </a:cxn>
                <a:cxn ang="0">
                  <a:pos x="449" y="6"/>
                </a:cxn>
                <a:cxn ang="0">
                  <a:pos x="488" y="13"/>
                </a:cxn>
                <a:cxn ang="0">
                  <a:pos x="519" y="22"/>
                </a:cxn>
                <a:cxn ang="0">
                  <a:pos x="545" y="37"/>
                </a:cxn>
                <a:cxn ang="0">
                  <a:pos x="555" y="46"/>
                </a:cxn>
                <a:cxn ang="0">
                  <a:pos x="565" y="56"/>
                </a:cxn>
                <a:cxn ang="0">
                  <a:pos x="570" y="64"/>
                </a:cxn>
                <a:cxn ang="0">
                  <a:pos x="570" y="71"/>
                </a:cxn>
                <a:cxn ang="0">
                  <a:pos x="558" y="74"/>
                </a:cxn>
                <a:cxn ang="0">
                  <a:pos x="537" y="76"/>
                </a:cxn>
                <a:cxn ang="0">
                  <a:pos x="501" y="74"/>
                </a:cxn>
                <a:cxn ang="0">
                  <a:pos x="451" y="70"/>
                </a:cxn>
                <a:cxn ang="0">
                  <a:pos x="393" y="64"/>
                </a:cxn>
                <a:cxn ang="0">
                  <a:pos x="338" y="62"/>
                </a:cxn>
                <a:cxn ang="0">
                  <a:pos x="286" y="65"/>
                </a:cxn>
                <a:cxn ang="0">
                  <a:pos x="240" y="73"/>
                </a:cxn>
                <a:cxn ang="0">
                  <a:pos x="195" y="80"/>
                </a:cxn>
                <a:cxn ang="0">
                  <a:pos x="157" y="89"/>
                </a:cxn>
                <a:cxn ang="0">
                  <a:pos x="122" y="100"/>
                </a:cxn>
                <a:cxn ang="0">
                  <a:pos x="96" y="110"/>
                </a:cxn>
              </a:cxnLst>
              <a:rect l="0" t="0" r="r" b="b"/>
              <a:pathLst>
                <a:path w="570" h="119">
                  <a:moveTo>
                    <a:pt x="96" y="110"/>
                  </a:moveTo>
                  <a:lnTo>
                    <a:pt x="70" y="116"/>
                  </a:lnTo>
                  <a:lnTo>
                    <a:pt x="48" y="119"/>
                  </a:lnTo>
                  <a:lnTo>
                    <a:pt x="27" y="119"/>
                  </a:lnTo>
                  <a:lnTo>
                    <a:pt x="12" y="116"/>
                  </a:lnTo>
                  <a:lnTo>
                    <a:pt x="2" y="110"/>
                  </a:lnTo>
                  <a:lnTo>
                    <a:pt x="0" y="103"/>
                  </a:lnTo>
                  <a:lnTo>
                    <a:pt x="8" y="92"/>
                  </a:lnTo>
                  <a:lnTo>
                    <a:pt x="27" y="82"/>
                  </a:lnTo>
                  <a:lnTo>
                    <a:pt x="52" y="67"/>
                  </a:lnTo>
                  <a:lnTo>
                    <a:pt x="78" y="55"/>
                  </a:lnTo>
                  <a:lnTo>
                    <a:pt x="104" y="42"/>
                  </a:lnTo>
                  <a:lnTo>
                    <a:pt x="133" y="33"/>
                  </a:lnTo>
                  <a:lnTo>
                    <a:pt x="160" y="22"/>
                  </a:lnTo>
                  <a:lnTo>
                    <a:pt x="191" y="15"/>
                  </a:lnTo>
                  <a:lnTo>
                    <a:pt x="222" y="9"/>
                  </a:lnTo>
                  <a:lnTo>
                    <a:pt x="258" y="4"/>
                  </a:lnTo>
                  <a:lnTo>
                    <a:pt x="287" y="0"/>
                  </a:lnTo>
                  <a:lnTo>
                    <a:pt x="325" y="0"/>
                  </a:lnTo>
                  <a:lnTo>
                    <a:pt x="366" y="0"/>
                  </a:lnTo>
                  <a:lnTo>
                    <a:pt x="409" y="3"/>
                  </a:lnTo>
                  <a:lnTo>
                    <a:pt x="449" y="6"/>
                  </a:lnTo>
                  <a:lnTo>
                    <a:pt x="488" y="13"/>
                  </a:lnTo>
                  <a:lnTo>
                    <a:pt x="519" y="22"/>
                  </a:lnTo>
                  <a:lnTo>
                    <a:pt x="545" y="37"/>
                  </a:lnTo>
                  <a:lnTo>
                    <a:pt x="555" y="46"/>
                  </a:lnTo>
                  <a:lnTo>
                    <a:pt x="565" y="56"/>
                  </a:lnTo>
                  <a:lnTo>
                    <a:pt x="570" y="64"/>
                  </a:lnTo>
                  <a:lnTo>
                    <a:pt x="570" y="71"/>
                  </a:lnTo>
                  <a:lnTo>
                    <a:pt x="558" y="74"/>
                  </a:lnTo>
                  <a:lnTo>
                    <a:pt x="537" y="76"/>
                  </a:lnTo>
                  <a:lnTo>
                    <a:pt x="501" y="74"/>
                  </a:lnTo>
                  <a:lnTo>
                    <a:pt x="451" y="70"/>
                  </a:lnTo>
                  <a:lnTo>
                    <a:pt x="393" y="64"/>
                  </a:lnTo>
                  <a:lnTo>
                    <a:pt x="338" y="62"/>
                  </a:lnTo>
                  <a:lnTo>
                    <a:pt x="286" y="65"/>
                  </a:lnTo>
                  <a:lnTo>
                    <a:pt x="240" y="73"/>
                  </a:lnTo>
                  <a:lnTo>
                    <a:pt x="195" y="80"/>
                  </a:lnTo>
                  <a:lnTo>
                    <a:pt x="157" y="89"/>
                  </a:lnTo>
                  <a:lnTo>
                    <a:pt x="122" y="100"/>
                  </a:lnTo>
                  <a:lnTo>
                    <a:pt x="96" y="110"/>
                  </a:lnTo>
                  <a:close/>
                </a:path>
              </a:pathLst>
            </a:custGeom>
            <a:solidFill>
              <a:srgbClr val="B3F52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8" name="Freeform 54"/>
            <p:cNvSpPr>
              <a:spLocks/>
            </p:cNvSpPr>
            <p:nvPr/>
          </p:nvSpPr>
          <p:spPr bwMode="auto">
            <a:xfrm>
              <a:off x="3499" y="1196"/>
              <a:ext cx="484" cy="552"/>
            </a:xfrm>
            <a:custGeom>
              <a:avLst/>
              <a:gdLst/>
              <a:ahLst/>
              <a:cxnLst>
                <a:cxn ang="0">
                  <a:pos x="336" y="436"/>
                </a:cxn>
                <a:cxn ang="0">
                  <a:pos x="273" y="354"/>
                </a:cxn>
                <a:cxn ang="0">
                  <a:pos x="191" y="265"/>
                </a:cxn>
                <a:cxn ang="0">
                  <a:pos x="113" y="196"/>
                </a:cxn>
                <a:cxn ang="0">
                  <a:pos x="56" y="166"/>
                </a:cxn>
                <a:cxn ang="0">
                  <a:pos x="22" y="141"/>
                </a:cxn>
                <a:cxn ang="0">
                  <a:pos x="4" y="116"/>
                </a:cxn>
                <a:cxn ang="0">
                  <a:pos x="0" y="89"/>
                </a:cxn>
                <a:cxn ang="0">
                  <a:pos x="6" y="64"/>
                </a:cxn>
                <a:cxn ang="0">
                  <a:pos x="23" y="31"/>
                </a:cxn>
                <a:cxn ang="0">
                  <a:pos x="46" y="6"/>
                </a:cxn>
                <a:cxn ang="0">
                  <a:pos x="66" y="0"/>
                </a:cxn>
                <a:cxn ang="0">
                  <a:pos x="81" y="20"/>
                </a:cxn>
                <a:cxn ang="0">
                  <a:pos x="95" y="44"/>
                </a:cxn>
                <a:cxn ang="0">
                  <a:pos x="107" y="62"/>
                </a:cxn>
                <a:cxn ang="0">
                  <a:pos x="114" y="71"/>
                </a:cxn>
                <a:cxn ang="0">
                  <a:pos x="121" y="79"/>
                </a:cxn>
                <a:cxn ang="0">
                  <a:pos x="171" y="122"/>
                </a:cxn>
                <a:cxn ang="0">
                  <a:pos x="245" y="189"/>
                </a:cxn>
                <a:cxn ang="0">
                  <a:pos x="316" y="263"/>
                </a:cxn>
                <a:cxn ang="0">
                  <a:pos x="362" y="330"/>
                </a:cxn>
                <a:cxn ang="0">
                  <a:pos x="408" y="410"/>
                </a:cxn>
                <a:cxn ang="0">
                  <a:pos x="452" y="488"/>
                </a:cxn>
                <a:cxn ang="0">
                  <a:pos x="480" y="538"/>
                </a:cxn>
                <a:cxn ang="0">
                  <a:pos x="480" y="552"/>
                </a:cxn>
                <a:cxn ang="0">
                  <a:pos x="468" y="547"/>
                </a:cxn>
                <a:cxn ang="0">
                  <a:pos x="446" y="543"/>
                </a:cxn>
                <a:cxn ang="0">
                  <a:pos x="428" y="544"/>
                </a:cxn>
                <a:cxn ang="0">
                  <a:pos x="402" y="552"/>
                </a:cxn>
                <a:cxn ang="0">
                  <a:pos x="391" y="530"/>
                </a:cxn>
                <a:cxn ang="0">
                  <a:pos x="379" y="509"/>
                </a:cxn>
                <a:cxn ang="0">
                  <a:pos x="367" y="488"/>
                </a:cxn>
                <a:cxn ang="0">
                  <a:pos x="355" y="467"/>
                </a:cxn>
              </a:cxnLst>
              <a:rect l="0" t="0" r="r" b="b"/>
              <a:pathLst>
                <a:path w="484" h="552">
                  <a:moveTo>
                    <a:pt x="355" y="467"/>
                  </a:moveTo>
                  <a:lnTo>
                    <a:pt x="336" y="436"/>
                  </a:lnTo>
                  <a:lnTo>
                    <a:pt x="309" y="397"/>
                  </a:lnTo>
                  <a:lnTo>
                    <a:pt x="273" y="354"/>
                  </a:lnTo>
                  <a:lnTo>
                    <a:pt x="234" y="309"/>
                  </a:lnTo>
                  <a:lnTo>
                    <a:pt x="191" y="265"/>
                  </a:lnTo>
                  <a:lnTo>
                    <a:pt x="151" y="226"/>
                  </a:lnTo>
                  <a:lnTo>
                    <a:pt x="113" y="196"/>
                  </a:lnTo>
                  <a:lnTo>
                    <a:pt x="80" y="180"/>
                  </a:lnTo>
                  <a:lnTo>
                    <a:pt x="56" y="166"/>
                  </a:lnTo>
                  <a:lnTo>
                    <a:pt x="37" y="154"/>
                  </a:lnTo>
                  <a:lnTo>
                    <a:pt x="22" y="141"/>
                  </a:lnTo>
                  <a:lnTo>
                    <a:pt x="11" y="129"/>
                  </a:lnTo>
                  <a:lnTo>
                    <a:pt x="4" y="116"/>
                  </a:lnTo>
                  <a:lnTo>
                    <a:pt x="1" y="102"/>
                  </a:lnTo>
                  <a:lnTo>
                    <a:pt x="0" y="89"/>
                  </a:lnTo>
                  <a:lnTo>
                    <a:pt x="3" y="79"/>
                  </a:lnTo>
                  <a:lnTo>
                    <a:pt x="6" y="64"/>
                  </a:lnTo>
                  <a:lnTo>
                    <a:pt x="14" y="47"/>
                  </a:lnTo>
                  <a:lnTo>
                    <a:pt x="23" y="31"/>
                  </a:lnTo>
                  <a:lnTo>
                    <a:pt x="35" y="17"/>
                  </a:lnTo>
                  <a:lnTo>
                    <a:pt x="46" y="6"/>
                  </a:lnTo>
                  <a:lnTo>
                    <a:pt x="58" y="0"/>
                  </a:lnTo>
                  <a:lnTo>
                    <a:pt x="66" y="0"/>
                  </a:lnTo>
                  <a:lnTo>
                    <a:pt x="75" y="9"/>
                  </a:lnTo>
                  <a:lnTo>
                    <a:pt x="81" y="20"/>
                  </a:lnTo>
                  <a:lnTo>
                    <a:pt x="89" y="34"/>
                  </a:lnTo>
                  <a:lnTo>
                    <a:pt x="95" y="44"/>
                  </a:lnTo>
                  <a:lnTo>
                    <a:pt x="102" y="55"/>
                  </a:lnTo>
                  <a:lnTo>
                    <a:pt x="107" y="62"/>
                  </a:lnTo>
                  <a:lnTo>
                    <a:pt x="111" y="68"/>
                  </a:lnTo>
                  <a:lnTo>
                    <a:pt x="114" y="71"/>
                  </a:lnTo>
                  <a:lnTo>
                    <a:pt x="116" y="74"/>
                  </a:lnTo>
                  <a:lnTo>
                    <a:pt x="121" y="79"/>
                  </a:lnTo>
                  <a:lnTo>
                    <a:pt x="142" y="96"/>
                  </a:lnTo>
                  <a:lnTo>
                    <a:pt x="171" y="122"/>
                  </a:lnTo>
                  <a:lnTo>
                    <a:pt x="208" y="154"/>
                  </a:lnTo>
                  <a:lnTo>
                    <a:pt x="245" y="189"/>
                  </a:lnTo>
                  <a:lnTo>
                    <a:pt x="282" y="227"/>
                  </a:lnTo>
                  <a:lnTo>
                    <a:pt x="316" y="263"/>
                  </a:lnTo>
                  <a:lnTo>
                    <a:pt x="343" y="297"/>
                  </a:lnTo>
                  <a:lnTo>
                    <a:pt x="362" y="330"/>
                  </a:lnTo>
                  <a:lnTo>
                    <a:pt x="386" y="370"/>
                  </a:lnTo>
                  <a:lnTo>
                    <a:pt x="408" y="410"/>
                  </a:lnTo>
                  <a:lnTo>
                    <a:pt x="432" y="452"/>
                  </a:lnTo>
                  <a:lnTo>
                    <a:pt x="452" y="488"/>
                  </a:lnTo>
                  <a:lnTo>
                    <a:pt x="469" y="519"/>
                  </a:lnTo>
                  <a:lnTo>
                    <a:pt x="480" y="538"/>
                  </a:lnTo>
                  <a:lnTo>
                    <a:pt x="484" y="547"/>
                  </a:lnTo>
                  <a:lnTo>
                    <a:pt x="480" y="552"/>
                  </a:lnTo>
                  <a:lnTo>
                    <a:pt x="474" y="550"/>
                  </a:lnTo>
                  <a:lnTo>
                    <a:pt x="468" y="547"/>
                  </a:lnTo>
                  <a:lnTo>
                    <a:pt x="454" y="543"/>
                  </a:lnTo>
                  <a:lnTo>
                    <a:pt x="446" y="543"/>
                  </a:lnTo>
                  <a:lnTo>
                    <a:pt x="435" y="543"/>
                  </a:lnTo>
                  <a:lnTo>
                    <a:pt x="428" y="544"/>
                  </a:lnTo>
                  <a:lnTo>
                    <a:pt x="413" y="547"/>
                  </a:lnTo>
                  <a:lnTo>
                    <a:pt x="402" y="552"/>
                  </a:lnTo>
                  <a:lnTo>
                    <a:pt x="395" y="540"/>
                  </a:lnTo>
                  <a:lnTo>
                    <a:pt x="391" y="530"/>
                  </a:lnTo>
                  <a:lnTo>
                    <a:pt x="383" y="519"/>
                  </a:lnTo>
                  <a:lnTo>
                    <a:pt x="379" y="509"/>
                  </a:lnTo>
                  <a:lnTo>
                    <a:pt x="371" y="497"/>
                  </a:lnTo>
                  <a:lnTo>
                    <a:pt x="367" y="488"/>
                  </a:lnTo>
                  <a:lnTo>
                    <a:pt x="359" y="476"/>
                  </a:lnTo>
                  <a:lnTo>
                    <a:pt x="355" y="467"/>
                  </a:lnTo>
                  <a:close/>
                </a:path>
              </a:pathLst>
            </a:custGeom>
            <a:solidFill>
              <a:srgbClr val="3B38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9" name="Freeform 55"/>
            <p:cNvSpPr>
              <a:spLocks/>
            </p:cNvSpPr>
            <p:nvPr/>
          </p:nvSpPr>
          <p:spPr bwMode="auto">
            <a:xfrm>
              <a:off x="3503" y="1203"/>
              <a:ext cx="471" cy="540"/>
            </a:xfrm>
            <a:custGeom>
              <a:avLst/>
              <a:gdLst/>
              <a:ahLst/>
              <a:cxnLst>
                <a:cxn ang="0">
                  <a:pos x="358" y="448"/>
                </a:cxn>
                <a:cxn ang="0">
                  <a:pos x="339" y="418"/>
                </a:cxn>
                <a:cxn ang="0">
                  <a:pos x="311" y="380"/>
                </a:cxn>
                <a:cxn ang="0">
                  <a:pos x="277" y="336"/>
                </a:cxn>
                <a:cxn ang="0">
                  <a:pos x="238" y="295"/>
                </a:cxn>
                <a:cxn ang="0">
                  <a:pos x="198" y="252"/>
                </a:cxn>
                <a:cxn ang="0">
                  <a:pos x="158" y="213"/>
                </a:cxn>
                <a:cxn ang="0">
                  <a:pos x="122" y="183"/>
                </a:cxn>
                <a:cxn ang="0">
                  <a:pos x="92" y="164"/>
                </a:cxn>
                <a:cxn ang="0">
                  <a:pos x="68" y="150"/>
                </a:cxn>
                <a:cxn ang="0">
                  <a:pos x="49" y="137"/>
                </a:cxn>
                <a:cxn ang="0">
                  <a:pos x="31" y="125"/>
                </a:cxn>
                <a:cxn ang="0">
                  <a:pos x="19" y="115"/>
                </a:cxn>
                <a:cxn ang="0">
                  <a:pos x="9" y="103"/>
                </a:cxn>
                <a:cxn ang="0">
                  <a:pos x="3" y="92"/>
                </a:cxn>
                <a:cxn ang="0">
                  <a:pos x="0" y="83"/>
                </a:cxn>
                <a:cxn ang="0">
                  <a:pos x="3" y="74"/>
                </a:cxn>
                <a:cxn ang="0">
                  <a:pos x="4" y="63"/>
                </a:cxn>
                <a:cxn ang="0">
                  <a:pos x="12" y="49"/>
                </a:cxn>
                <a:cxn ang="0">
                  <a:pos x="21" y="33"/>
                </a:cxn>
                <a:cxn ang="0">
                  <a:pos x="33" y="19"/>
                </a:cxn>
                <a:cxn ang="0">
                  <a:pos x="42" y="7"/>
                </a:cxn>
                <a:cxn ang="0">
                  <a:pos x="54" y="0"/>
                </a:cxn>
                <a:cxn ang="0">
                  <a:pos x="62" y="0"/>
                </a:cxn>
                <a:cxn ang="0">
                  <a:pos x="71" y="10"/>
                </a:cxn>
                <a:cxn ang="0">
                  <a:pos x="79" y="22"/>
                </a:cxn>
                <a:cxn ang="0">
                  <a:pos x="86" y="34"/>
                </a:cxn>
                <a:cxn ang="0">
                  <a:pos x="94" y="43"/>
                </a:cxn>
                <a:cxn ang="0">
                  <a:pos x="101" y="54"/>
                </a:cxn>
                <a:cxn ang="0">
                  <a:pos x="112" y="66"/>
                </a:cxn>
                <a:cxn ang="0">
                  <a:pos x="116" y="72"/>
                </a:cxn>
                <a:cxn ang="0">
                  <a:pos x="122" y="76"/>
                </a:cxn>
                <a:cxn ang="0">
                  <a:pos x="143" y="94"/>
                </a:cxn>
                <a:cxn ang="0">
                  <a:pos x="171" y="119"/>
                </a:cxn>
                <a:cxn ang="0">
                  <a:pos x="205" y="152"/>
                </a:cxn>
                <a:cxn ang="0">
                  <a:pos x="242" y="186"/>
                </a:cxn>
                <a:cxn ang="0">
                  <a:pos x="280" y="223"/>
                </a:cxn>
                <a:cxn ang="0">
                  <a:pos x="312" y="259"/>
                </a:cxn>
                <a:cxn ang="0">
                  <a:pos x="339" y="293"/>
                </a:cxn>
                <a:cxn ang="0">
                  <a:pos x="358" y="326"/>
                </a:cxn>
                <a:cxn ang="0">
                  <a:pos x="381" y="363"/>
                </a:cxn>
                <a:cxn ang="0">
                  <a:pos x="401" y="403"/>
                </a:cxn>
                <a:cxn ang="0">
                  <a:pos x="424" y="444"/>
                </a:cxn>
                <a:cxn ang="0">
                  <a:pos x="442" y="476"/>
                </a:cxn>
                <a:cxn ang="0">
                  <a:pos x="456" y="506"/>
                </a:cxn>
                <a:cxn ang="0">
                  <a:pos x="467" y="526"/>
                </a:cxn>
                <a:cxn ang="0">
                  <a:pos x="471" y="533"/>
                </a:cxn>
                <a:cxn ang="0">
                  <a:pos x="465" y="536"/>
                </a:cxn>
                <a:cxn ang="0">
                  <a:pos x="464" y="540"/>
                </a:cxn>
                <a:cxn ang="0">
                  <a:pos x="452" y="536"/>
                </a:cxn>
                <a:cxn ang="0">
                  <a:pos x="443" y="536"/>
                </a:cxn>
                <a:cxn ang="0">
                  <a:pos x="436" y="534"/>
                </a:cxn>
                <a:cxn ang="0">
                  <a:pos x="428" y="536"/>
                </a:cxn>
                <a:cxn ang="0">
                  <a:pos x="416" y="536"/>
                </a:cxn>
                <a:cxn ang="0">
                  <a:pos x="407" y="540"/>
                </a:cxn>
                <a:cxn ang="0">
                  <a:pos x="400" y="529"/>
                </a:cxn>
                <a:cxn ang="0">
                  <a:pos x="394" y="517"/>
                </a:cxn>
                <a:cxn ang="0">
                  <a:pos x="388" y="505"/>
                </a:cxn>
                <a:cxn ang="0">
                  <a:pos x="382" y="494"/>
                </a:cxn>
                <a:cxn ang="0">
                  <a:pos x="375" y="482"/>
                </a:cxn>
                <a:cxn ang="0">
                  <a:pos x="370" y="470"/>
                </a:cxn>
                <a:cxn ang="0">
                  <a:pos x="363" y="459"/>
                </a:cxn>
                <a:cxn ang="0">
                  <a:pos x="358" y="448"/>
                </a:cxn>
              </a:cxnLst>
              <a:rect l="0" t="0" r="r" b="b"/>
              <a:pathLst>
                <a:path w="471" h="540">
                  <a:moveTo>
                    <a:pt x="358" y="448"/>
                  </a:moveTo>
                  <a:lnTo>
                    <a:pt x="339" y="418"/>
                  </a:lnTo>
                  <a:lnTo>
                    <a:pt x="311" y="380"/>
                  </a:lnTo>
                  <a:lnTo>
                    <a:pt x="277" y="336"/>
                  </a:lnTo>
                  <a:lnTo>
                    <a:pt x="238" y="295"/>
                  </a:lnTo>
                  <a:lnTo>
                    <a:pt x="198" y="252"/>
                  </a:lnTo>
                  <a:lnTo>
                    <a:pt x="158" y="213"/>
                  </a:lnTo>
                  <a:lnTo>
                    <a:pt x="122" y="183"/>
                  </a:lnTo>
                  <a:lnTo>
                    <a:pt x="92" y="164"/>
                  </a:lnTo>
                  <a:lnTo>
                    <a:pt x="68" y="150"/>
                  </a:lnTo>
                  <a:lnTo>
                    <a:pt x="49" y="137"/>
                  </a:lnTo>
                  <a:lnTo>
                    <a:pt x="31" y="125"/>
                  </a:lnTo>
                  <a:lnTo>
                    <a:pt x="19" y="115"/>
                  </a:lnTo>
                  <a:lnTo>
                    <a:pt x="9" y="103"/>
                  </a:lnTo>
                  <a:lnTo>
                    <a:pt x="3" y="92"/>
                  </a:lnTo>
                  <a:lnTo>
                    <a:pt x="0" y="83"/>
                  </a:lnTo>
                  <a:lnTo>
                    <a:pt x="3" y="74"/>
                  </a:lnTo>
                  <a:lnTo>
                    <a:pt x="4" y="63"/>
                  </a:lnTo>
                  <a:lnTo>
                    <a:pt x="12" y="49"/>
                  </a:lnTo>
                  <a:lnTo>
                    <a:pt x="21" y="33"/>
                  </a:lnTo>
                  <a:lnTo>
                    <a:pt x="33" y="19"/>
                  </a:lnTo>
                  <a:lnTo>
                    <a:pt x="42" y="7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71" y="10"/>
                  </a:lnTo>
                  <a:lnTo>
                    <a:pt x="79" y="22"/>
                  </a:lnTo>
                  <a:lnTo>
                    <a:pt x="86" y="34"/>
                  </a:lnTo>
                  <a:lnTo>
                    <a:pt x="94" y="43"/>
                  </a:lnTo>
                  <a:lnTo>
                    <a:pt x="101" y="54"/>
                  </a:lnTo>
                  <a:lnTo>
                    <a:pt x="112" y="66"/>
                  </a:lnTo>
                  <a:lnTo>
                    <a:pt x="116" y="72"/>
                  </a:lnTo>
                  <a:lnTo>
                    <a:pt x="122" y="76"/>
                  </a:lnTo>
                  <a:lnTo>
                    <a:pt x="143" y="94"/>
                  </a:lnTo>
                  <a:lnTo>
                    <a:pt x="171" y="119"/>
                  </a:lnTo>
                  <a:lnTo>
                    <a:pt x="205" y="152"/>
                  </a:lnTo>
                  <a:lnTo>
                    <a:pt x="242" y="186"/>
                  </a:lnTo>
                  <a:lnTo>
                    <a:pt x="280" y="223"/>
                  </a:lnTo>
                  <a:lnTo>
                    <a:pt x="312" y="259"/>
                  </a:lnTo>
                  <a:lnTo>
                    <a:pt x="339" y="293"/>
                  </a:lnTo>
                  <a:lnTo>
                    <a:pt x="358" y="326"/>
                  </a:lnTo>
                  <a:lnTo>
                    <a:pt x="381" y="363"/>
                  </a:lnTo>
                  <a:lnTo>
                    <a:pt x="401" y="403"/>
                  </a:lnTo>
                  <a:lnTo>
                    <a:pt x="424" y="444"/>
                  </a:lnTo>
                  <a:lnTo>
                    <a:pt x="442" y="476"/>
                  </a:lnTo>
                  <a:lnTo>
                    <a:pt x="456" y="506"/>
                  </a:lnTo>
                  <a:lnTo>
                    <a:pt x="467" y="526"/>
                  </a:lnTo>
                  <a:lnTo>
                    <a:pt x="471" y="533"/>
                  </a:lnTo>
                  <a:lnTo>
                    <a:pt x="465" y="536"/>
                  </a:lnTo>
                  <a:lnTo>
                    <a:pt x="464" y="540"/>
                  </a:lnTo>
                  <a:lnTo>
                    <a:pt x="452" y="536"/>
                  </a:lnTo>
                  <a:lnTo>
                    <a:pt x="443" y="536"/>
                  </a:lnTo>
                  <a:lnTo>
                    <a:pt x="436" y="534"/>
                  </a:lnTo>
                  <a:lnTo>
                    <a:pt x="428" y="536"/>
                  </a:lnTo>
                  <a:lnTo>
                    <a:pt x="416" y="536"/>
                  </a:lnTo>
                  <a:lnTo>
                    <a:pt x="407" y="540"/>
                  </a:lnTo>
                  <a:lnTo>
                    <a:pt x="400" y="529"/>
                  </a:lnTo>
                  <a:lnTo>
                    <a:pt x="394" y="517"/>
                  </a:lnTo>
                  <a:lnTo>
                    <a:pt x="388" y="505"/>
                  </a:lnTo>
                  <a:lnTo>
                    <a:pt x="382" y="494"/>
                  </a:lnTo>
                  <a:lnTo>
                    <a:pt x="375" y="482"/>
                  </a:lnTo>
                  <a:lnTo>
                    <a:pt x="370" y="470"/>
                  </a:lnTo>
                  <a:lnTo>
                    <a:pt x="363" y="459"/>
                  </a:lnTo>
                  <a:lnTo>
                    <a:pt x="358" y="448"/>
                  </a:lnTo>
                  <a:close/>
                </a:path>
              </a:pathLst>
            </a:custGeom>
            <a:solidFill>
              <a:srgbClr val="474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0" name="Freeform 56"/>
            <p:cNvSpPr>
              <a:spLocks/>
            </p:cNvSpPr>
            <p:nvPr/>
          </p:nvSpPr>
          <p:spPr bwMode="auto">
            <a:xfrm>
              <a:off x="3506" y="1212"/>
              <a:ext cx="461" cy="531"/>
            </a:xfrm>
            <a:custGeom>
              <a:avLst/>
              <a:gdLst/>
              <a:ahLst/>
              <a:cxnLst>
                <a:cxn ang="0">
                  <a:pos x="360" y="423"/>
                </a:cxn>
                <a:cxn ang="0">
                  <a:pos x="340" y="393"/>
                </a:cxn>
                <a:cxn ang="0">
                  <a:pos x="315" y="359"/>
                </a:cxn>
                <a:cxn ang="0">
                  <a:pos x="281" y="319"/>
                </a:cxn>
                <a:cxn ang="0">
                  <a:pos x="244" y="278"/>
                </a:cxn>
                <a:cxn ang="0">
                  <a:pos x="204" y="237"/>
                </a:cxn>
                <a:cxn ang="0">
                  <a:pos x="166" y="199"/>
                </a:cxn>
                <a:cxn ang="0">
                  <a:pos x="132" y="168"/>
                </a:cxn>
                <a:cxn ang="0">
                  <a:pos x="106" y="147"/>
                </a:cxn>
                <a:cxn ang="0">
                  <a:pos x="82" y="132"/>
                </a:cxn>
                <a:cxn ang="0">
                  <a:pos x="62" y="121"/>
                </a:cxn>
                <a:cxn ang="0">
                  <a:pos x="43" y="110"/>
                </a:cxn>
                <a:cxn ang="0">
                  <a:pos x="30" y="101"/>
                </a:cxn>
                <a:cxn ang="0">
                  <a:pos x="16" y="92"/>
                </a:cxn>
                <a:cxn ang="0">
                  <a:pos x="7" y="85"/>
                </a:cxn>
                <a:cxn ang="0">
                  <a:pos x="1" y="76"/>
                </a:cxn>
                <a:cxn ang="0">
                  <a:pos x="0" y="70"/>
                </a:cxn>
                <a:cxn ang="0">
                  <a:pos x="1" y="60"/>
                </a:cxn>
                <a:cxn ang="0">
                  <a:pos x="9" y="48"/>
                </a:cxn>
                <a:cxn ang="0">
                  <a:pos x="18" y="33"/>
                </a:cxn>
                <a:cxn ang="0">
                  <a:pos x="30" y="19"/>
                </a:cxn>
                <a:cxn ang="0">
                  <a:pos x="39" y="7"/>
                </a:cxn>
                <a:cxn ang="0">
                  <a:pos x="51" y="0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76" y="21"/>
                </a:cxn>
                <a:cxn ang="0">
                  <a:pos x="83" y="33"/>
                </a:cxn>
                <a:cxn ang="0">
                  <a:pos x="91" y="42"/>
                </a:cxn>
                <a:cxn ang="0">
                  <a:pos x="98" y="52"/>
                </a:cxn>
                <a:cxn ang="0">
                  <a:pos x="103" y="60"/>
                </a:cxn>
                <a:cxn ang="0">
                  <a:pos x="109" y="65"/>
                </a:cxn>
                <a:cxn ang="0">
                  <a:pos x="111" y="68"/>
                </a:cxn>
                <a:cxn ang="0">
                  <a:pos x="113" y="70"/>
                </a:cxn>
                <a:cxn ang="0">
                  <a:pos x="119" y="74"/>
                </a:cxn>
                <a:cxn ang="0">
                  <a:pos x="140" y="92"/>
                </a:cxn>
                <a:cxn ang="0">
                  <a:pos x="168" y="116"/>
                </a:cxn>
                <a:cxn ang="0">
                  <a:pos x="202" y="149"/>
                </a:cxn>
                <a:cxn ang="0">
                  <a:pos x="238" y="183"/>
                </a:cxn>
                <a:cxn ang="0">
                  <a:pos x="274" y="220"/>
                </a:cxn>
                <a:cxn ang="0">
                  <a:pos x="306" y="255"/>
                </a:cxn>
                <a:cxn ang="0">
                  <a:pos x="332" y="289"/>
                </a:cxn>
                <a:cxn ang="0">
                  <a:pos x="351" y="320"/>
                </a:cxn>
                <a:cxn ang="0">
                  <a:pos x="373" y="356"/>
                </a:cxn>
                <a:cxn ang="0">
                  <a:pos x="394" y="391"/>
                </a:cxn>
                <a:cxn ang="0">
                  <a:pos x="415" y="429"/>
                </a:cxn>
                <a:cxn ang="0">
                  <a:pos x="433" y="458"/>
                </a:cxn>
                <a:cxn ang="0">
                  <a:pos x="447" y="485"/>
                </a:cxn>
                <a:cxn ang="0">
                  <a:pos x="456" y="503"/>
                </a:cxn>
                <a:cxn ang="0">
                  <a:pos x="461" y="511"/>
                </a:cxn>
                <a:cxn ang="0">
                  <a:pos x="450" y="521"/>
                </a:cxn>
                <a:cxn ang="0">
                  <a:pos x="445" y="527"/>
                </a:cxn>
                <a:cxn ang="0">
                  <a:pos x="436" y="527"/>
                </a:cxn>
                <a:cxn ang="0">
                  <a:pos x="428" y="527"/>
                </a:cxn>
                <a:cxn ang="0">
                  <a:pos x="422" y="527"/>
                </a:cxn>
                <a:cxn ang="0">
                  <a:pos x="416" y="531"/>
                </a:cxn>
                <a:cxn ang="0">
                  <a:pos x="407" y="518"/>
                </a:cxn>
                <a:cxn ang="0">
                  <a:pos x="401" y="505"/>
                </a:cxn>
                <a:cxn ang="0">
                  <a:pos x="394" y="491"/>
                </a:cxn>
                <a:cxn ang="0">
                  <a:pos x="388" y="478"/>
                </a:cxn>
                <a:cxn ang="0">
                  <a:pos x="381" y="463"/>
                </a:cxn>
                <a:cxn ang="0">
                  <a:pos x="373" y="450"/>
                </a:cxn>
                <a:cxn ang="0">
                  <a:pos x="366" y="436"/>
                </a:cxn>
                <a:cxn ang="0">
                  <a:pos x="360" y="423"/>
                </a:cxn>
              </a:cxnLst>
              <a:rect l="0" t="0" r="r" b="b"/>
              <a:pathLst>
                <a:path w="461" h="531">
                  <a:moveTo>
                    <a:pt x="360" y="423"/>
                  </a:moveTo>
                  <a:lnTo>
                    <a:pt x="340" y="393"/>
                  </a:lnTo>
                  <a:lnTo>
                    <a:pt x="315" y="359"/>
                  </a:lnTo>
                  <a:lnTo>
                    <a:pt x="281" y="319"/>
                  </a:lnTo>
                  <a:lnTo>
                    <a:pt x="244" y="278"/>
                  </a:lnTo>
                  <a:lnTo>
                    <a:pt x="204" y="237"/>
                  </a:lnTo>
                  <a:lnTo>
                    <a:pt x="166" y="199"/>
                  </a:lnTo>
                  <a:lnTo>
                    <a:pt x="132" y="168"/>
                  </a:lnTo>
                  <a:lnTo>
                    <a:pt x="106" y="147"/>
                  </a:lnTo>
                  <a:lnTo>
                    <a:pt x="82" y="132"/>
                  </a:lnTo>
                  <a:lnTo>
                    <a:pt x="62" y="121"/>
                  </a:lnTo>
                  <a:lnTo>
                    <a:pt x="43" y="110"/>
                  </a:lnTo>
                  <a:lnTo>
                    <a:pt x="30" y="101"/>
                  </a:lnTo>
                  <a:lnTo>
                    <a:pt x="16" y="92"/>
                  </a:lnTo>
                  <a:lnTo>
                    <a:pt x="7" y="85"/>
                  </a:lnTo>
                  <a:lnTo>
                    <a:pt x="1" y="76"/>
                  </a:lnTo>
                  <a:lnTo>
                    <a:pt x="0" y="70"/>
                  </a:lnTo>
                  <a:lnTo>
                    <a:pt x="1" y="60"/>
                  </a:lnTo>
                  <a:lnTo>
                    <a:pt x="9" y="48"/>
                  </a:lnTo>
                  <a:lnTo>
                    <a:pt x="18" y="33"/>
                  </a:lnTo>
                  <a:lnTo>
                    <a:pt x="30" y="19"/>
                  </a:lnTo>
                  <a:lnTo>
                    <a:pt x="39" y="7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8" y="9"/>
                  </a:lnTo>
                  <a:lnTo>
                    <a:pt x="76" y="21"/>
                  </a:lnTo>
                  <a:lnTo>
                    <a:pt x="83" y="33"/>
                  </a:lnTo>
                  <a:lnTo>
                    <a:pt x="91" y="42"/>
                  </a:lnTo>
                  <a:lnTo>
                    <a:pt x="98" y="52"/>
                  </a:lnTo>
                  <a:lnTo>
                    <a:pt x="103" y="60"/>
                  </a:lnTo>
                  <a:lnTo>
                    <a:pt x="109" y="65"/>
                  </a:lnTo>
                  <a:lnTo>
                    <a:pt x="111" y="68"/>
                  </a:lnTo>
                  <a:lnTo>
                    <a:pt x="113" y="70"/>
                  </a:lnTo>
                  <a:lnTo>
                    <a:pt x="119" y="74"/>
                  </a:lnTo>
                  <a:lnTo>
                    <a:pt x="140" y="92"/>
                  </a:lnTo>
                  <a:lnTo>
                    <a:pt x="168" y="116"/>
                  </a:lnTo>
                  <a:lnTo>
                    <a:pt x="202" y="149"/>
                  </a:lnTo>
                  <a:lnTo>
                    <a:pt x="238" y="183"/>
                  </a:lnTo>
                  <a:lnTo>
                    <a:pt x="274" y="220"/>
                  </a:lnTo>
                  <a:lnTo>
                    <a:pt x="306" y="255"/>
                  </a:lnTo>
                  <a:lnTo>
                    <a:pt x="332" y="289"/>
                  </a:lnTo>
                  <a:lnTo>
                    <a:pt x="351" y="320"/>
                  </a:lnTo>
                  <a:lnTo>
                    <a:pt x="373" y="356"/>
                  </a:lnTo>
                  <a:lnTo>
                    <a:pt x="394" y="391"/>
                  </a:lnTo>
                  <a:lnTo>
                    <a:pt x="415" y="429"/>
                  </a:lnTo>
                  <a:lnTo>
                    <a:pt x="433" y="458"/>
                  </a:lnTo>
                  <a:lnTo>
                    <a:pt x="447" y="485"/>
                  </a:lnTo>
                  <a:lnTo>
                    <a:pt x="456" y="503"/>
                  </a:lnTo>
                  <a:lnTo>
                    <a:pt x="461" y="511"/>
                  </a:lnTo>
                  <a:lnTo>
                    <a:pt x="450" y="521"/>
                  </a:lnTo>
                  <a:lnTo>
                    <a:pt x="445" y="527"/>
                  </a:lnTo>
                  <a:lnTo>
                    <a:pt x="436" y="527"/>
                  </a:lnTo>
                  <a:lnTo>
                    <a:pt x="428" y="527"/>
                  </a:lnTo>
                  <a:lnTo>
                    <a:pt x="422" y="527"/>
                  </a:lnTo>
                  <a:lnTo>
                    <a:pt x="416" y="531"/>
                  </a:lnTo>
                  <a:lnTo>
                    <a:pt x="407" y="518"/>
                  </a:lnTo>
                  <a:lnTo>
                    <a:pt x="401" y="505"/>
                  </a:lnTo>
                  <a:lnTo>
                    <a:pt x="394" y="491"/>
                  </a:lnTo>
                  <a:lnTo>
                    <a:pt x="388" y="478"/>
                  </a:lnTo>
                  <a:lnTo>
                    <a:pt x="381" y="463"/>
                  </a:lnTo>
                  <a:lnTo>
                    <a:pt x="373" y="450"/>
                  </a:lnTo>
                  <a:lnTo>
                    <a:pt x="366" y="436"/>
                  </a:lnTo>
                  <a:lnTo>
                    <a:pt x="360" y="423"/>
                  </a:lnTo>
                  <a:close/>
                </a:path>
              </a:pathLst>
            </a:custGeom>
            <a:solidFill>
              <a:srgbClr val="545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1" name="Freeform 57"/>
            <p:cNvSpPr>
              <a:spLocks/>
            </p:cNvSpPr>
            <p:nvPr/>
          </p:nvSpPr>
          <p:spPr bwMode="auto">
            <a:xfrm>
              <a:off x="3510" y="1224"/>
              <a:ext cx="445" cy="512"/>
            </a:xfrm>
            <a:custGeom>
              <a:avLst/>
              <a:gdLst/>
              <a:ahLst/>
              <a:cxnLst>
                <a:cxn ang="0">
                  <a:pos x="363" y="399"/>
                </a:cxn>
                <a:cxn ang="0">
                  <a:pos x="345" y="369"/>
                </a:cxn>
                <a:cxn ang="0">
                  <a:pos x="319" y="335"/>
                </a:cxn>
                <a:cxn ang="0">
                  <a:pos x="286" y="295"/>
                </a:cxn>
                <a:cxn ang="0">
                  <a:pos x="250" y="256"/>
                </a:cxn>
                <a:cxn ang="0">
                  <a:pos x="212" y="216"/>
                </a:cxn>
                <a:cxn ang="0">
                  <a:pos x="177" y="180"/>
                </a:cxn>
                <a:cxn ang="0">
                  <a:pos x="145" y="149"/>
                </a:cxn>
                <a:cxn ang="0">
                  <a:pos x="121" y="126"/>
                </a:cxn>
                <a:cxn ang="0">
                  <a:pos x="99" y="109"/>
                </a:cxn>
                <a:cxn ang="0">
                  <a:pos x="76" y="97"/>
                </a:cxn>
                <a:cxn ang="0">
                  <a:pos x="55" y="86"/>
                </a:cxn>
                <a:cxn ang="0">
                  <a:pos x="39" y="80"/>
                </a:cxn>
                <a:cxn ang="0">
                  <a:pos x="23" y="74"/>
                </a:cxn>
                <a:cxn ang="0">
                  <a:pos x="11" y="71"/>
                </a:cxn>
                <a:cxn ang="0">
                  <a:pos x="3" y="68"/>
                </a:cxn>
                <a:cxn ang="0">
                  <a:pos x="0" y="67"/>
                </a:cxn>
                <a:cxn ang="0">
                  <a:pos x="2" y="58"/>
                </a:cxn>
                <a:cxn ang="0">
                  <a:pos x="8" y="46"/>
                </a:cxn>
                <a:cxn ang="0">
                  <a:pos x="15" y="31"/>
                </a:cxn>
                <a:cxn ang="0">
                  <a:pos x="26" y="19"/>
                </a:cxn>
                <a:cxn ang="0">
                  <a:pos x="35" y="7"/>
                </a:cxn>
                <a:cxn ang="0">
                  <a:pos x="47" y="0"/>
                </a:cxn>
                <a:cxn ang="0">
                  <a:pos x="55" y="0"/>
                </a:cxn>
                <a:cxn ang="0">
                  <a:pos x="64" y="10"/>
                </a:cxn>
                <a:cxn ang="0">
                  <a:pos x="69" y="21"/>
                </a:cxn>
                <a:cxn ang="0">
                  <a:pos x="78" y="31"/>
                </a:cxn>
                <a:cxn ang="0">
                  <a:pos x="85" y="39"/>
                </a:cxn>
                <a:cxn ang="0">
                  <a:pos x="94" y="48"/>
                </a:cxn>
                <a:cxn ang="0">
                  <a:pos x="107" y="58"/>
                </a:cxn>
                <a:cxn ang="0">
                  <a:pos x="113" y="62"/>
                </a:cxn>
                <a:cxn ang="0">
                  <a:pos x="119" y="67"/>
                </a:cxn>
                <a:cxn ang="0">
                  <a:pos x="139" y="85"/>
                </a:cxn>
                <a:cxn ang="0">
                  <a:pos x="165" y="109"/>
                </a:cxn>
                <a:cxn ang="0">
                  <a:pos x="200" y="140"/>
                </a:cxn>
                <a:cxn ang="0">
                  <a:pos x="235" y="174"/>
                </a:cxn>
                <a:cxn ang="0">
                  <a:pos x="271" y="211"/>
                </a:cxn>
                <a:cxn ang="0">
                  <a:pos x="302" y="247"/>
                </a:cxn>
                <a:cxn ang="0">
                  <a:pos x="328" y="281"/>
                </a:cxn>
                <a:cxn ang="0">
                  <a:pos x="345" y="310"/>
                </a:cxn>
                <a:cxn ang="0">
                  <a:pos x="366" y="344"/>
                </a:cxn>
                <a:cxn ang="0">
                  <a:pos x="385" y="378"/>
                </a:cxn>
                <a:cxn ang="0">
                  <a:pos x="405" y="412"/>
                </a:cxn>
                <a:cxn ang="0">
                  <a:pos x="420" y="441"/>
                </a:cxn>
                <a:cxn ang="0">
                  <a:pos x="433" y="464"/>
                </a:cxn>
                <a:cxn ang="0">
                  <a:pos x="441" y="479"/>
                </a:cxn>
                <a:cxn ang="0">
                  <a:pos x="445" y="487"/>
                </a:cxn>
                <a:cxn ang="0">
                  <a:pos x="436" y="499"/>
                </a:cxn>
                <a:cxn ang="0">
                  <a:pos x="424" y="512"/>
                </a:cxn>
                <a:cxn ang="0">
                  <a:pos x="415" y="494"/>
                </a:cxn>
                <a:cxn ang="0">
                  <a:pos x="406" y="479"/>
                </a:cxn>
                <a:cxn ang="0">
                  <a:pos x="399" y="466"/>
                </a:cxn>
                <a:cxn ang="0">
                  <a:pos x="391" y="452"/>
                </a:cxn>
                <a:cxn ang="0">
                  <a:pos x="384" y="439"/>
                </a:cxn>
                <a:cxn ang="0">
                  <a:pos x="377" y="426"/>
                </a:cxn>
                <a:cxn ang="0">
                  <a:pos x="369" y="412"/>
                </a:cxn>
                <a:cxn ang="0">
                  <a:pos x="363" y="399"/>
                </a:cxn>
              </a:cxnLst>
              <a:rect l="0" t="0" r="r" b="b"/>
              <a:pathLst>
                <a:path w="445" h="512">
                  <a:moveTo>
                    <a:pt x="363" y="399"/>
                  </a:moveTo>
                  <a:lnTo>
                    <a:pt x="345" y="369"/>
                  </a:lnTo>
                  <a:lnTo>
                    <a:pt x="319" y="335"/>
                  </a:lnTo>
                  <a:lnTo>
                    <a:pt x="286" y="295"/>
                  </a:lnTo>
                  <a:lnTo>
                    <a:pt x="250" y="256"/>
                  </a:lnTo>
                  <a:lnTo>
                    <a:pt x="212" y="216"/>
                  </a:lnTo>
                  <a:lnTo>
                    <a:pt x="177" y="180"/>
                  </a:lnTo>
                  <a:lnTo>
                    <a:pt x="145" y="149"/>
                  </a:lnTo>
                  <a:lnTo>
                    <a:pt x="121" y="126"/>
                  </a:lnTo>
                  <a:lnTo>
                    <a:pt x="99" y="109"/>
                  </a:lnTo>
                  <a:lnTo>
                    <a:pt x="76" y="97"/>
                  </a:lnTo>
                  <a:lnTo>
                    <a:pt x="55" y="86"/>
                  </a:lnTo>
                  <a:lnTo>
                    <a:pt x="39" y="80"/>
                  </a:lnTo>
                  <a:lnTo>
                    <a:pt x="23" y="74"/>
                  </a:lnTo>
                  <a:lnTo>
                    <a:pt x="11" y="71"/>
                  </a:lnTo>
                  <a:lnTo>
                    <a:pt x="3" y="68"/>
                  </a:lnTo>
                  <a:lnTo>
                    <a:pt x="0" y="67"/>
                  </a:lnTo>
                  <a:lnTo>
                    <a:pt x="2" y="58"/>
                  </a:lnTo>
                  <a:lnTo>
                    <a:pt x="8" y="46"/>
                  </a:lnTo>
                  <a:lnTo>
                    <a:pt x="15" y="31"/>
                  </a:lnTo>
                  <a:lnTo>
                    <a:pt x="26" y="19"/>
                  </a:lnTo>
                  <a:lnTo>
                    <a:pt x="35" y="7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4" y="10"/>
                  </a:lnTo>
                  <a:lnTo>
                    <a:pt x="69" y="21"/>
                  </a:lnTo>
                  <a:lnTo>
                    <a:pt x="78" y="31"/>
                  </a:lnTo>
                  <a:lnTo>
                    <a:pt x="85" y="39"/>
                  </a:lnTo>
                  <a:lnTo>
                    <a:pt x="94" y="48"/>
                  </a:lnTo>
                  <a:lnTo>
                    <a:pt x="107" y="58"/>
                  </a:lnTo>
                  <a:lnTo>
                    <a:pt x="113" y="62"/>
                  </a:lnTo>
                  <a:lnTo>
                    <a:pt x="119" y="67"/>
                  </a:lnTo>
                  <a:lnTo>
                    <a:pt x="139" y="85"/>
                  </a:lnTo>
                  <a:lnTo>
                    <a:pt x="165" y="109"/>
                  </a:lnTo>
                  <a:lnTo>
                    <a:pt x="200" y="140"/>
                  </a:lnTo>
                  <a:lnTo>
                    <a:pt x="235" y="174"/>
                  </a:lnTo>
                  <a:lnTo>
                    <a:pt x="271" y="211"/>
                  </a:lnTo>
                  <a:lnTo>
                    <a:pt x="302" y="247"/>
                  </a:lnTo>
                  <a:lnTo>
                    <a:pt x="328" y="281"/>
                  </a:lnTo>
                  <a:lnTo>
                    <a:pt x="345" y="310"/>
                  </a:lnTo>
                  <a:lnTo>
                    <a:pt x="366" y="344"/>
                  </a:lnTo>
                  <a:lnTo>
                    <a:pt x="385" y="378"/>
                  </a:lnTo>
                  <a:lnTo>
                    <a:pt x="405" y="412"/>
                  </a:lnTo>
                  <a:lnTo>
                    <a:pt x="420" y="441"/>
                  </a:lnTo>
                  <a:lnTo>
                    <a:pt x="433" y="464"/>
                  </a:lnTo>
                  <a:lnTo>
                    <a:pt x="441" y="479"/>
                  </a:lnTo>
                  <a:lnTo>
                    <a:pt x="445" y="487"/>
                  </a:lnTo>
                  <a:lnTo>
                    <a:pt x="436" y="499"/>
                  </a:lnTo>
                  <a:lnTo>
                    <a:pt x="424" y="512"/>
                  </a:lnTo>
                  <a:lnTo>
                    <a:pt x="415" y="494"/>
                  </a:lnTo>
                  <a:lnTo>
                    <a:pt x="406" y="479"/>
                  </a:lnTo>
                  <a:lnTo>
                    <a:pt x="399" y="466"/>
                  </a:lnTo>
                  <a:lnTo>
                    <a:pt x="391" y="452"/>
                  </a:lnTo>
                  <a:lnTo>
                    <a:pt x="384" y="439"/>
                  </a:lnTo>
                  <a:lnTo>
                    <a:pt x="377" y="426"/>
                  </a:lnTo>
                  <a:lnTo>
                    <a:pt x="369" y="412"/>
                  </a:lnTo>
                  <a:lnTo>
                    <a:pt x="363" y="399"/>
                  </a:lnTo>
                  <a:close/>
                </a:path>
              </a:pathLst>
            </a:custGeom>
            <a:solidFill>
              <a:srgbClr val="5E5E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2" name="Freeform 58"/>
            <p:cNvSpPr>
              <a:spLocks/>
            </p:cNvSpPr>
            <p:nvPr/>
          </p:nvSpPr>
          <p:spPr bwMode="auto">
            <a:xfrm>
              <a:off x="3513" y="1236"/>
              <a:ext cx="433" cy="475"/>
            </a:xfrm>
            <a:custGeom>
              <a:avLst/>
              <a:gdLst/>
              <a:ahLst/>
              <a:cxnLst>
                <a:cxn ang="0">
                  <a:pos x="365" y="366"/>
                </a:cxn>
                <a:cxn ang="0">
                  <a:pos x="348" y="338"/>
                </a:cxn>
                <a:cxn ang="0">
                  <a:pos x="323" y="306"/>
                </a:cxn>
                <a:cxn ang="0">
                  <a:pos x="293" y="271"/>
                </a:cxn>
                <a:cxn ang="0">
                  <a:pos x="261" y="234"/>
                </a:cxn>
                <a:cxn ang="0">
                  <a:pos x="223" y="196"/>
                </a:cxn>
                <a:cxn ang="0">
                  <a:pos x="191" y="162"/>
                </a:cxn>
                <a:cxn ang="0">
                  <a:pos x="161" y="131"/>
                </a:cxn>
                <a:cxn ang="0">
                  <a:pos x="139" y="107"/>
                </a:cxn>
                <a:cxn ang="0">
                  <a:pos x="116" y="86"/>
                </a:cxn>
                <a:cxn ang="0">
                  <a:pos x="96" y="73"/>
                </a:cxn>
                <a:cxn ang="0">
                  <a:pos x="73" y="64"/>
                </a:cxn>
                <a:cxn ang="0">
                  <a:pos x="52" y="61"/>
                </a:cxn>
                <a:cxn ang="0">
                  <a:pos x="33" y="58"/>
                </a:cxn>
                <a:cxn ang="0">
                  <a:pos x="17" y="58"/>
                </a:cxn>
                <a:cxn ang="0">
                  <a:pos x="5" y="58"/>
                </a:cxn>
                <a:cxn ang="0">
                  <a:pos x="0" y="58"/>
                </a:cxn>
                <a:cxn ang="0">
                  <a:pos x="0" y="52"/>
                </a:cxn>
                <a:cxn ang="0">
                  <a:pos x="5" y="43"/>
                </a:cxn>
                <a:cxn ang="0">
                  <a:pos x="12" y="30"/>
                </a:cxn>
                <a:cxn ang="0">
                  <a:pos x="23" y="18"/>
                </a:cxn>
                <a:cxn ang="0">
                  <a:pos x="32" y="6"/>
                </a:cxn>
                <a:cxn ang="0">
                  <a:pos x="44" y="0"/>
                </a:cxn>
                <a:cxn ang="0">
                  <a:pos x="52" y="0"/>
                </a:cxn>
                <a:cxn ang="0">
                  <a:pos x="61" y="10"/>
                </a:cxn>
                <a:cxn ang="0">
                  <a:pos x="66" y="19"/>
                </a:cxn>
                <a:cxn ang="0">
                  <a:pos x="75" y="30"/>
                </a:cxn>
                <a:cxn ang="0">
                  <a:pos x="82" y="37"/>
                </a:cxn>
                <a:cxn ang="0">
                  <a:pos x="91" y="44"/>
                </a:cxn>
                <a:cxn ang="0">
                  <a:pos x="104" y="53"/>
                </a:cxn>
                <a:cxn ang="0">
                  <a:pos x="110" y="58"/>
                </a:cxn>
                <a:cxn ang="0">
                  <a:pos x="116" y="62"/>
                </a:cxn>
                <a:cxn ang="0">
                  <a:pos x="136" y="79"/>
                </a:cxn>
                <a:cxn ang="0">
                  <a:pos x="162" y="103"/>
                </a:cxn>
                <a:cxn ang="0">
                  <a:pos x="197" y="134"/>
                </a:cxn>
                <a:cxn ang="0">
                  <a:pos x="231" y="168"/>
                </a:cxn>
                <a:cxn ang="0">
                  <a:pos x="267" y="204"/>
                </a:cxn>
                <a:cxn ang="0">
                  <a:pos x="296" y="238"/>
                </a:cxn>
                <a:cxn ang="0">
                  <a:pos x="320" y="272"/>
                </a:cxn>
                <a:cxn ang="0">
                  <a:pos x="339" y="302"/>
                </a:cxn>
                <a:cxn ang="0">
                  <a:pos x="360" y="333"/>
                </a:cxn>
                <a:cxn ang="0">
                  <a:pos x="378" y="365"/>
                </a:cxn>
                <a:cxn ang="0">
                  <a:pos x="396" y="396"/>
                </a:cxn>
                <a:cxn ang="0">
                  <a:pos x="409" y="421"/>
                </a:cxn>
                <a:cxn ang="0">
                  <a:pos x="423" y="443"/>
                </a:cxn>
                <a:cxn ang="0">
                  <a:pos x="430" y="457"/>
                </a:cxn>
                <a:cxn ang="0">
                  <a:pos x="433" y="463"/>
                </a:cxn>
                <a:cxn ang="0">
                  <a:pos x="426" y="475"/>
                </a:cxn>
                <a:cxn ang="0">
                  <a:pos x="417" y="458"/>
                </a:cxn>
                <a:cxn ang="0">
                  <a:pos x="408" y="445"/>
                </a:cxn>
                <a:cxn ang="0">
                  <a:pos x="400" y="433"/>
                </a:cxn>
                <a:cxn ang="0">
                  <a:pos x="394" y="421"/>
                </a:cxn>
                <a:cxn ang="0">
                  <a:pos x="387" y="408"/>
                </a:cxn>
                <a:cxn ang="0">
                  <a:pos x="380" y="396"/>
                </a:cxn>
                <a:cxn ang="0">
                  <a:pos x="372" y="381"/>
                </a:cxn>
                <a:cxn ang="0">
                  <a:pos x="365" y="366"/>
                </a:cxn>
              </a:cxnLst>
              <a:rect l="0" t="0" r="r" b="b"/>
              <a:pathLst>
                <a:path w="433" h="475">
                  <a:moveTo>
                    <a:pt x="365" y="366"/>
                  </a:moveTo>
                  <a:lnTo>
                    <a:pt x="348" y="338"/>
                  </a:lnTo>
                  <a:lnTo>
                    <a:pt x="323" y="306"/>
                  </a:lnTo>
                  <a:lnTo>
                    <a:pt x="293" y="271"/>
                  </a:lnTo>
                  <a:lnTo>
                    <a:pt x="261" y="234"/>
                  </a:lnTo>
                  <a:lnTo>
                    <a:pt x="223" y="196"/>
                  </a:lnTo>
                  <a:lnTo>
                    <a:pt x="191" y="162"/>
                  </a:lnTo>
                  <a:lnTo>
                    <a:pt x="161" y="131"/>
                  </a:lnTo>
                  <a:lnTo>
                    <a:pt x="139" y="107"/>
                  </a:lnTo>
                  <a:lnTo>
                    <a:pt x="116" y="86"/>
                  </a:lnTo>
                  <a:lnTo>
                    <a:pt x="96" y="73"/>
                  </a:lnTo>
                  <a:lnTo>
                    <a:pt x="73" y="64"/>
                  </a:lnTo>
                  <a:lnTo>
                    <a:pt x="52" y="61"/>
                  </a:lnTo>
                  <a:lnTo>
                    <a:pt x="33" y="58"/>
                  </a:lnTo>
                  <a:lnTo>
                    <a:pt x="17" y="58"/>
                  </a:lnTo>
                  <a:lnTo>
                    <a:pt x="5" y="58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5" y="43"/>
                  </a:lnTo>
                  <a:lnTo>
                    <a:pt x="12" y="30"/>
                  </a:lnTo>
                  <a:lnTo>
                    <a:pt x="23" y="18"/>
                  </a:lnTo>
                  <a:lnTo>
                    <a:pt x="32" y="6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61" y="10"/>
                  </a:lnTo>
                  <a:lnTo>
                    <a:pt x="66" y="19"/>
                  </a:lnTo>
                  <a:lnTo>
                    <a:pt x="75" y="30"/>
                  </a:lnTo>
                  <a:lnTo>
                    <a:pt x="82" y="37"/>
                  </a:lnTo>
                  <a:lnTo>
                    <a:pt x="91" y="44"/>
                  </a:lnTo>
                  <a:lnTo>
                    <a:pt x="104" y="53"/>
                  </a:lnTo>
                  <a:lnTo>
                    <a:pt x="110" y="58"/>
                  </a:lnTo>
                  <a:lnTo>
                    <a:pt x="116" y="62"/>
                  </a:lnTo>
                  <a:lnTo>
                    <a:pt x="136" y="79"/>
                  </a:lnTo>
                  <a:lnTo>
                    <a:pt x="162" y="103"/>
                  </a:lnTo>
                  <a:lnTo>
                    <a:pt x="197" y="134"/>
                  </a:lnTo>
                  <a:lnTo>
                    <a:pt x="231" y="168"/>
                  </a:lnTo>
                  <a:lnTo>
                    <a:pt x="267" y="204"/>
                  </a:lnTo>
                  <a:lnTo>
                    <a:pt x="296" y="238"/>
                  </a:lnTo>
                  <a:lnTo>
                    <a:pt x="320" y="272"/>
                  </a:lnTo>
                  <a:lnTo>
                    <a:pt x="339" y="302"/>
                  </a:lnTo>
                  <a:lnTo>
                    <a:pt x="360" y="333"/>
                  </a:lnTo>
                  <a:lnTo>
                    <a:pt x="378" y="365"/>
                  </a:lnTo>
                  <a:lnTo>
                    <a:pt x="396" y="396"/>
                  </a:lnTo>
                  <a:lnTo>
                    <a:pt x="409" y="421"/>
                  </a:lnTo>
                  <a:lnTo>
                    <a:pt x="423" y="443"/>
                  </a:lnTo>
                  <a:lnTo>
                    <a:pt x="430" y="457"/>
                  </a:lnTo>
                  <a:lnTo>
                    <a:pt x="433" y="463"/>
                  </a:lnTo>
                  <a:lnTo>
                    <a:pt x="426" y="475"/>
                  </a:lnTo>
                  <a:lnTo>
                    <a:pt x="417" y="458"/>
                  </a:lnTo>
                  <a:lnTo>
                    <a:pt x="408" y="445"/>
                  </a:lnTo>
                  <a:lnTo>
                    <a:pt x="400" y="433"/>
                  </a:lnTo>
                  <a:lnTo>
                    <a:pt x="394" y="421"/>
                  </a:lnTo>
                  <a:lnTo>
                    <a:pt x="387" y="408"/>
                  </a:lnTo>
                  <a:lnTo>
                    <a:pt x="380" y="396"/>
                  </a:lnTo>
                  <a:lnTo>
                    <a:pt x="372" y="381"/>
                  </a:lnTo>
                  <a:lnTo>
                    <a:pt x="365" y="366"/>
                  </a:lnTo>
                  <a:close/>
                </a:path>
              </a:pathLst>
            </a:custGeom>
            <a:solidFill>
              <a:srgbClr val="6969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3" name="Freeform 59"/>
            <p:cNvSpPr>
              <a:spLocks/>
            </p:cNvSpPr>
            <p:nvPr/>
          </p:nvSpPr>
          <p:spPr bwMode="auto">
            <a:xfrm>
              <a:off x="3050" y="1934"/>
              <a:ext cx="162" cy="307"/>
            </a:xfrm>
            <a:custGeom>
              <a:avLst/>
              <a:gdLst/>
              <a:ahLst/>
              <a:cxnLst>
                <a:cxn ang="0">
                  <a:pos x="4" y="307"/>
                </a:cxn>
                <a:cxn ang="0">
                  <a:pos x="0" y="293"/>
                </a:cxn>
                <a:cxn ang="0">
                  <a:pos x="0" y="275"/>
                </a:cxn>
                <a:cxn ang="0">
                  <a:pos x="3" y="255"/>
                </a:cxn>
                <a:cxn ang="0">
                  <a:pos x="7" y="232"/>
                </a:cxn>
                <a:cxn ang="0">
                  <a:pos x="11" y="207"/>
                </a:cxn>
                <a:cxn ang="0">
                  <a:pos x="17" y="185"/>
                </a:cxn>
                <a:cxn ang="0">
                  <a:pos x="22" y="164"/>
                </a:cxn>
                <a:cxn ang="0">
                  <a:pos x="28" y="149"/>
                </a:cxn>
                <a:cxn ang="0">
                  <a:pos x="32" y="141"/>
                </a:cxn>
                <a:cxn ang="0">
                  <a:pos x="46" y="125"/>
                </a:cxn>
                <a:cxn ang="0">
                  <a:pos x="64" y="101"/>
                </a:cxn>
                <a:cxn ang="0">
                  <a:pos x="87" y="76"/>
                </a:cxn>
                <a:cxn ang="0">
                  <a:pos x="111" y="48"/>
                </a:cxn>
                <a:cxn ang="0">
                  <a:pos x="133" y="25"/>
                </a:cxn>
                <a:cxn ang="0">
                  <a:pos x="150" y="7"/>
                </a:cxn>
                <a:cxn ang="0">
                  <a:pos x="162" y="0"/>
                </a:cxn>
                <a:cxn ang="0">
                  <a:pos x="162" y="3"/>
                </a:cxn>
                <a:cxn ang="0">
                  <a:pos x="162" y="4"/>
                </a:cxn>
                <a:cxn ang="0">
                  <a:pos x="147" y="22"/>
                </a:cxn>
                <a:cxn ang="0">
                  <a:pos x="135" y="40"/>
                </a:cxn>
                <a:cxn ang="0">
                  <a:pos x="123" y="58"/>
                </a:cxn>
                <a:cxn ang="0">
                  <a:pos x="113" y="77"/>
                </a:cxn>
                <a:cxn ang="0">
                  <a:pos x="101" y="95"/>
                </a:cxn>
                <a:cxn ang="0">
                  <a:pos x="89" y="113"/>
                </a:cxn>
                <a:cxn ang="0">
                  <a:pos x="74" y="131"/>
                </a:cxn>
                <a:cxn ang="0">
                  <a:pos x="61" y="149"/>
                </a:cxn>
                <a:cxn ang="0">
                  <a:pos x="53" y="159"/>
                </a:cxn>
                <a:cxn ang="0">
                  <a:pos x="50" y="176"/>
                </a:cxn>
                <a:cxn ang="0">
                  <a:pos x="49" y="183"/>
                </a:cxn>
                <a:cxn ang="0">
                  <a:pos x="47" y="192"/>
                </a:cxn>
                <a:cxn ang="0">
                  <a:pos x="46" y="199"/>
                </a:cxn>
                <a:cxn ang="0">
                  <a:pos x="44" y="207"/>
                </a:cxn>
                <a:cxn ang="0">
                  <a:pos x="38" y="217"/>
                </a:cxn>
                <a:cxn ang="0">
                  <a:pos x="34" y="229"/>
                </a:cxn>
                <a:cxn ang="0">
                  <a:pos x="28" y="241"/>
                </a:cxn>
                <a:cxn ang="0">
                  <a:pos x="23" y="255"/>
                </a:cxn>
                <a:cxn ang="0">
                  <a:pos x="17" y="266"/>
                </a:cxn>
                <a:cxn ang="0">
                  <a:pos x="13" y="280"/>
                </a:cxn>
                <a:cxn ang="0">
                  <a:pos x="9" y="293"/>
                </a:cxn>
                <a:cxn ang="0">
                  <a:pos x="4" y="307"/>
                </a:cxn>
              </a:cxnLst>
              <a:rect l="0" t="0" r="r" b="b"/>
              <a:pathLst>
                <a:path w="162" h="307">
                  <a:moveTo>
                    <a:pt x="4" y="307"/>
                  </a:moveTo>
                  <a:lnTo>
                    <a:pt x="0" y="293"/>
                  </a:lnTo>
                  <a:lnTo>
                    <a:pt x="0" y="275"/>
                  </a:lnTo>
                  <a:lnTo>
                    <a:pt x="3" y="255"/>
                  </a:lnTo>
                  <a:lnTo>
                    <a:pt x="7" y="232"/>
                  </a:lnTo>
                  <a:lnTo>
                    <a:pt x="11" y="207"/>
                  </a:lnTo>
                  <a:lnTo>
                    <a:pt x="17" y="185"/>
                  </a:lnTo>
                  <a:lnTo>
                    <a:pt x="22" y="164"/>
                  </a:lnTo>
                  <a:lnTo>
                    <a:pt x="28" y="149"/>
                  </a:lnTo>
                  <a:lnTo>
                    <a:pt x="32" y="141"/>
                  </a:lnTo>
                  <a:lnTo>
                    <a:pt x="46" y="125"/>
                  </a:lnTo>
                  <a:lnTo>
                    <a:pt x="64" y="101"/>
                  </a:lnTo>
                  <a:lnTo>
                    <a:pt x="87" y="76"/>
                  </a:lnTo>
                  <a:lnTo>
                    <a:pt x="111" y="48"/>
                  </a:lnTo>
                  <a:lnTo>
                    <a:pt x="133" y="25"/>
                  </a:lnTo>
                  <a:lnTo>
                    <a:pt x="150" y="7"/>
                  </a:lnTo>
                  <a:lnTo>
                    <a:pt x="162" y="0"/>
                  </a:lnTo>
                  <a:lnTo>
                    <a:pt x="162" y="3"/>
                  </a:lnTo>
                  <a:lnTo>
                    <a:pt x="162" y="4"/>
                  </a:lnTo>
                  <a:lnTo>
                    <a:pt x="147" y="22"/>
                  </a:lnTo>
                  <a:lnTo>
                    <a:pt x="135" y="40"/>
                  </a:lnTo>
                  <a:lnTo>
                    <a:pt x="123" y="58"/>
                  </a:lnTo>
                  <a:lnTo>
                    <a:pt x="113" y="77"/>
                  </a:lnTo>
                  <a:lnTo>
                    <a:pt x="101" y="95"/>
                  </a:lnTo>
                  <a:lnTo>
                    <a:pt x="89" y="113"/>
                  </a:lnTo>
                  <a:lnTo>
                    <a:pt x="74" y="131"/>
                  </a:lnTo>
                  <a:lnTo>
                    <a:pt x="61" y="149"/>
                  </a:lnTo>
                  <a:lnTo>
                    <a:pt x="53" y="159"/>
                  </a:lnTo>
                  <a:lnTo>
                    <a:pt x="50" y="176"/>
                  </a:lnTo>
                  <a:lnTo>
                    <a:pt x="49" y="183"/>
                  </a:lnTo>
                  <a:lnTo>
                    <a:pt x="47" y="192"/>
                  </a:lnTo>
                  <a:lnTo>
                    <a:pt x="46" y="199"/>
                  </a:lnTo>
                  <a:lnTo>
                    <a:pt x="44" y="207"/>
                  </a:lnTo>
                  <a:lnTo>
                    <a:pt x="38" y="217"/>
                  </a:lnTo>
                  <a:lnTo>
                    <a:pt x="34" y="229"/>
                  </a:lnTo>
                  <a:lnTo>
                    <a:pt x="28" y="241"/>
                  </a:lnTo>
                  <a:lnTo>
                    <a:pt x="23" y="255"/>
                  </a:lnTo>
                  <a:lnTo>
                    <a:pt x="17" y="266"/>
                  </a:lnTo>
                  <a:lnTo>
                    <a:pt x="13" y="280"/>
                  </a:lnTo>
                  <a:lnTo>
                    <a:pt x="9" y="293"/>
                  </a:lnTo>
                  <a:lnTo>
                    <a:pt x="4" y="307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" name="Freeform 60"/>
            <p:cNvSpPr>
              <a:spLocks/>
            </p:cNvSpPr>
            <p:nvPr/>
          </p:nvSpPr>
          <p:spPr bwMode="auto">
            <a:xfrm>
              <a:off x="3051" y="2212"/>
              <a:ext cx="63" cy="422"/>
            </a:xfrm>
            <a:custGeom>
              <a:avLst/>
              <a:gdLst/>
              <a:ahLst/>
              <a:cxnLst>
                <a:cxn ang="0">
                  <a:pos x="63" y="422"/>
                </a:cxn>
                <a:cxn ang="0">
                  <a:pos x="34" y="380"/>
                </a:cxn>
                <a:cxn ang="0">
                  <a:pos x="15" y="335"/>
                </a:cxn>
                <a:cxn ang="0">
                  <a:pos x="5" y="286"/>
                </a:cxn>
                <a:cxn ang="0">
                  <a:pos x="2" y="237"/>
                </a:cxn>
                <a:cxn ang="0">
                  <a:pos x="0" y="185"/>
                </a:cxn>
                <a:cxn ang="0">
                  <a:pos x="5" y="136"/>
                </a:cxn>
                <a:cxn ang="0">
                  <a:pos x="10" y="88"/>
                </a:cxn>
                <a:cxn ang="0">
                  <a:pos x="18" y="45"/>
                </a:cxn>
                <a:cxn ang="0">
                  <a:pos x="18" y="33"/>
                </a:cxn>
                <a:cxn ang="0">
                  <a:pos x="19" y="21"/>
                </a:cxn>
                <a:cxn ang="0">
                  <a:pos x="18" y="8"/>
                </a:cxn>
                <a:cxn ang="0">
                  <a:pos x="18" y="0"/>
                </a:cxn>
                <a:cxn ang="0">
                  <a:pos x="24" y="8"/>
                </a:cxn>
                <a:cxn ang="0">
                  <a:pos x="27" y="21"/>
                </a:cxn>
                <a:cxn ang="0">
                  <a:pos x="27" y="35"/>
                </a:cxn>
                <a:cxn ang="0">
                  <a:pos x="27" y="49"/>
                </a:cxn>
                <a:cxn ang="0">
                  <a:pos x="22" y="88"/>
                </a:cxn>
                <a:cxn ang="0">
                  <a:pos x="19" y="128"/>
                </a:cxn>
                <a:cxn ang="0">
                  <a:pos x="16" y="169"/>
                </a:cxn>
                <a:cxn ang="0">
                  <a:pos x="16" y="209"/>
                </a:cxn>
                <a:cxn ang="0">
                  <a:pos x="16" y="249"/>
                </a:cxn>
                <a:cxn ang="0">
                  <a:pos x="22" y="291"/>
                </a:cxn>
                <a:cxn ang="0">
                  <a:pos x="30" y="332"/>
                </a:cxn>
                <a:cxn ang="0">
                  <a:pos x="43" y="377"/>
                </a:cxn>
                <a:cxn ang="0">
                  <a:pos x="46" y="387"/>
                </a:cxn>
                <a:cxn ang="0">
                  <a:pos x="52" y="399"/>
                </a:cxn>
                <a:cxn ang="0">
                  <a:pos x="58" y="408"/>
                </a:cxn>
                <a:cxn ang="0">
                  <a:pos x="63" y="422"/>
                </a:cxn>
              </a:cxnLst>
              <a:rect l="0" t="0" r="r" b="b"/>
              <a:pathLst>
                <a:path w="63" h="422">
                  <a:moveTo>
                    <a:pt x="63" y="422"/>
                  </a:moveTo>
                  <a:lnTo>
                    <a:pt x="34" y="380"/>
                  </a:lnTo>
                  <a:lnTo>
                    <a:pt x="15" y="335"/>
                  </a:lnTo>
                  <a:lnTo>
                    <a:pt x="5" y="286"/>
                  </a:lnTo>
                  <a:lnTo>
                    <a:pt x="2" y="237"/>
                  </a:lnTo>
                  <a:lnTo>
                    <a:pt x="0" y="185"/>
                  </a:lnTo>
                  <a:lnTo>
                    <a:pt x="5" y="136"/>
                  </a:lnTo>
                  <a:lnTo>
                    <a:pt x="10" y="88"/>
                  </a:lnTo>
                  <a:lnTo>
                    <a:pt x="18" y="45"/>
                  </a:lnTo>
                  <a:lnTo>
                    <a:pt x="18" y="33"/>
                  </a:lnTo>
                  <a:lnTo>
                    <a:pt x="19" y="21"/>
                  </a:lnTo>
                  <a:lnTo>
                    <a:pt x="18" y="8"/>
                  </a:lnTo>
                  <a:lnTo>
                    <a:pt x="18" y="0"/>
                  </a:lnTo>
                  <a:lnTo>
                    <a:pt x="24" y="8"/>
                  </a:lnTo>
                  <a:lnTo>
                    <a:pt x="27" y="21"/>
                  </a:lnTo>
                  <a:lnTo>
                    <a:pt x="27" y="35"/>
                  </a:lnTo>
                  <a:lnTo>
                    <a:pt x="27" y="49"/>
                  </a:lnTo>
                  <a:lnTo>
                    <a:pt x="22" y="88"/>
                  </a:lnTo>
                  <a:lnTo>
                    <a:pt x="19" y="128"/>
                  </a:lnTo>
                  <a:lnTo>
                    <a:pt x="16" y="169"/>
                  </a:lnTo>
                  <a:lnTo>
                    <a:pt x="16" y="209"/>
                  </a:lnTo>
                  <a:lnTo>
                    <a:pt x="16" y="249"/>
                  </a:lnTo>
                  <a:lnTo>
                    <a:pt x="22" y="291"/>
                  </a:lnTo>
                  <a:lnTo>
                    <a:pt x="30" y="332"/>
                  </a:lnTo>
                  <a:lnTo>
                    <a:pt x="43" y="377"/>
                  </a:lnTo>
                  <a:lnTo>
                    <a:pt x="46" y="387"/>
                  </a:lnTo>
                  <a:lnTo>
                    <a:pt x="52" y="399"/>
                  </a:lnTo>
                  <a:lnTo>
                    <a:pt x="58" y="408"/>
                  </a:lnTo>
                  <a:lnTo>
                    <a:pt x="63" y="422"/>
                  </a:lnTo>
                  <a:close/>
                </a:path>
              </a:pathLst>
            </a:custGeom>
            <a:solidFill>
              <a:srgbClr val="5C8A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" name="Freeform 61"/>
            <p:cNvSpPr>
              <a:spLocks/>
            </p:cNvSpPr>
            <p:nvPr/>
          </p:nvSpPr>
          <p:spPr bwMode="auto">
            <a:xfrm>
              <a:off x="3012" y="1776"/>
              <a:ext cx="240" cy="340"/>
            </a:xfrm>
            <a:custGeom>
              <a:avLst/>
              <a:gdLst/>
              <a:ahLst/>
              <a:cxnLst>
                <a:cxn ang="0">
                  <a:pos x="0" y="340"/>
                </a:cxn>
                <a:cxn ang="0">
                  <a:pos x="5" y="322"/>
                </a:cxn>
                <a:cxn ang="0">
                  <a:pos x="14" y="304"/>
                </a:cxn>
                <a:cxn ang="0">
                  <a:pos x="21" y="286"/>
                </a:cxn>
                <a:cxn ang="0">
                  <a:pos x="30" y="268"/>
                </a:cxn>
                <a:cxn ang="0">
                  <a:pos x="38" y="250"/>
                </a:cxn>
                <a:cxn ang="0">
                  <a:pos x="45" y="232"/>
                </a:cxn>
                <a:cxn ang="0">
                  <a:pos x="51" y="215"/>
                </a:cxn>
                <a:cxn ang="0">
                  <a:pos x="57" y="198"/>
                </a:cxn>
                <a:cxn ang="0">
                  <a:pos x="55" y="188"/>
                </a:cxn>
                <a:cxn ang="0">
                  <a:pos x="61" y="177"/>
                </a:cxn>
                <a:cxn ang="0">
                  <a:pos x="73" y="161"/>
                </a:cxn>
                <a:cxn ang="0">
                  <a:pos x="87" y="148"/>
                </a:cxn>
                <a:cxn ang="0">
                  <a:pos x="99" y="131"/>
                </a:cxn>
                <a:cxn ang="0">
                  <a:pos x="110" y="118"/>
                </a:cxn>
                <a:cxn ang="0">
                  <a:pos x="118" y="101"/>
                </a:cxn>
                <a:cxn ang="0">
                  <a:pos x="131" y="85"/>
                </a:cxn>
                <a:cxn ang="0">
                  <a:pos x="148" y="64"/>
                </a:cxn>
                <a:cxn ang="0">
                  <a:pos x="167" y="46"/>
                </a:cxn>
                <a:cxn ang="0">
                  <a:pos x="185" y="27"/>
                </a:cxn>
                <a:cxn ang="0">
                  <a:pos x="204" y="14"/>
                </a:cxn>
                <a:cxn ang="0">
                  <a:pos x="222" y="3"/>
                </a:cxn>
                <a:cxn ang="0">
                  <a:pos x="240" y="0"/>
                </a:cxn>
                <a:cxn ang="0">
                  <a:pos x="229" y="17"/>
                </a:cxn>
                <a:cxn ang="0">
                  <a:pos x="203" y="55"/>
                </a:cxn>
                <a:cxn ang="0">
                  <a:pos x="164" y="107"/>
                </a:cxn>
                <a:cxn ang="0">
                  <a:pos x="122" y="167"/>
                </a:cxn>
                <a:cxn ang="0">
                  <a:pos x="78" y="226"/>
                </a:cxn>
                <a:cxn ang="0">
                  <a:pos x="41" y="280"/>
                </a:cxn>
                <a:cxn ang="0">
                  <a:pos x="12" y="319"/>
                </a:cxn>
                <a:cxn ang="0">
                  <a:pos x="0" y="340"/>
                </a:cxn>
              </a:cxnLst>
              <a:rect l="0" t="0" r="r" b="b"/>
              <a:pathLst>
                <a:path w="240" h="340">
                  <a:moveTo>
                    <a:pt x="0" y="340"/>
                  </a:moveTo>
                  <a:lnTo>
                    <a:pt x="5" y="322"/>
                  </a:lnTo>
                  <a:lnTo>
                    <a:pt x="14" y="304"/>
                  </a:lnTo>
                  <a:lnTo>
                    <a:pt x="21" y="286"/>
                  </a:lnTo>
                  <a:lnTo>
                    <a:pt x="30" y="268"/>
                  </a:lnTo>
                  <a:lnTo>
                    <a:pt x="38" y="250"/>
                  </a:lnTo>
                  <a:lnTo>
                    <a:pt x="45" y="232"/>
                  </a:lnTo>
                  <a:lnTo>
                    <a:pt x="51" y="215"/>
                  </a:lnTo>
                  <a:lnTo>
                    <a:pt x="57" y="198"/>
                  </a:lnTo>
                  <a:lnTo>
                    <a:pt x="55" y="188"/>
                  </a:lnTo>
                  <a:lnTo>
                    <a:pt x="61" y="177"/>
                  </a:lnTo>
                  <a:lnTo>
                    <a:pt x="73" y="161"/>
                  </a:lnTo>
                  <a:lnTo>
                    <a:pt x="87" y="148"/>
                  </a:lnTo>
                  <a:lnTo>
                    <a:pt x="99" y="131"/>
                  </a:lnTo>
                  <a:lnTo>
                    <a:pt x="110" y="118"/>
                  </a:lnTo>
                  <a:lnTo>
                    <a:pt x="118" y="101"/>
                  </a:lnTo>
                  <a:lnTo>
                    <a:pt x="131" y="85"/>
                  </a:lnTo>
                  <a:lnTo>
                    <a:pt x="148" y="64"/>
                  </a:lnTo>
                  <a:lnTo>
                    <a:pt x="167" y="46"/>
                  </a:lnTo>
                  <a:lnTo>
                    <a:pt x="185" y="27"/>
                  </a:lnTo>
                  <a:lnTo>
                    <a:pt x="204" y="14"/>
                  </a:lnTo>
                  <a:lnTo>
                    <a:pt x="222" y="3"/>
                  </a:lnTo>
                  <a:lnTo>
                    <a:pt x="240" y="0"/>
                  </a:lnTo>
                  <a:lnTo>
                    <a:pt x="229" y="17"/>
                  </a:lnTo>
                  <a:lnTo>
                    <a:pt x="203" y="55"/>
                  </a:lnTo>
                  <a:lnTo>
                    <a:pt x="164" y="107"/>
                  </a:lnTo>
                  <a:lnTo>
                    <a:pt x="122" y="167"/>
                  </a:lnTo>
                  <a:lnTo>
                    <a:pt x="78" y="226"/>
                  </a:lnTo>
                  <a:lnTo>
                    <a:pt x="41" y="280"/>
                  </a:lnTo>
                  <a:lnTo>
                    <a:pt x="12" y="319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6" name="Freeform 62"/>
            <p:cNvSpPr>
              <a:spLocks/>
            </p:cNvSpPr>
            <p:nvPr/>
          </p:nvSpPr>
          <p:spPr bwMode="auto">
            <a:xfrm>
              <a:off x="3057" y="1647"/>
              <a:ext cx="259" cy="25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28" y="193"/>
                </a:cxn>
                <a:cxn ang="0">
                  <a:pos x="54" y="146"/>
                </a:cxn>
                <a:cxn ang="0">
                  <a:pos x="73" y="107"/>
                </a:cxn>
                <a:cxn ang="0">
                  <a:pos x="95" y="79"/>
                </a:cxn>
                <a:cxn ang="0">
                  <a:pos x="120" y="53"/>
                </a:cxn>
                <a:cxn ang="0">
                  <a:pos x="155" y="34"/>
                </a:cxn>
                <a:cxn ang="0">
                  <a:pos x="198" y="16"/>
                </a:cxn>
                <a:cxn ang="0">
                  <a:pos x="259" y="0"/>
                </a:cxn>
                <a:cxn ang="0">
                  <a:pos x="259" y="3"/>
                </a:cxn>
                <a:cxn ang="0">
                  <a:pos x="259" y="4"/>
                </a:cxn>
                <a:cxn ang="0">
                  <a:pos x="223" y="26"/>
                </a:cxn>
                <a:cxn ang="0">
                  <a:pos x="199" y="41"/>
                </a:cxn>
                <a:cxn ang="0">
                  <a:pos x="183" y="50"/>
                </a:cxn>
                <a:cxn ang="0">
                  <a:pos x="171" y="58"/>
                </a:cxn>
                <a:cxn ang="0">
                  <a:pos x="158" y="64"/>
                </a:cxn>
                <a:cxn ang="0">
                  <a:pos x="143" y="76"/>
                </a:cxn>
                <a:cxn ang="0">
                  <a:pos x="120" y="92"/>
                </a:cxn>
                <a:cxn ang="0">
                  <a:pos x="89" y="120"/>
                </a:cxn>
                <a:cxn ang="0">
                  <a:pos x="80" y="128"/>
                </a:cxn>
                <a:cxn ang="0">
                  <a:pos x="71" y="137"/>
                </a:cxn>
                <a:cxn ang="0">
                  <a:pos x="62" y="147"/>
                </a:cxn>
                <a:cxn ang="0">
                  <a:pos x="54" y="157"/>
                </a:cxn>
                <a:cxn ang="0">
                  <a:pos x="45" y="168"/>
                </a:cxn>
                <a:cxn ang="0">
                  <a:pos x="37" y="181"/>
                </a:cxn>
                <a:cxn ang="0">
                  <a:pos x="30" y="192"/>
                </a:cxn>
                <a:cxn ang="0">
                  <a:pos x="22" y="205"/>
                </a:cxn>
                <a:cxn ang="0">
                  <a:pos x="15" y="217"/>
                </a:cxn>
                <a:cxn ang="0">
                  <a:pos x="9" y="229"/>
                </a:cxn>
                <a:cxn ang="0">
                  <a:pos x="4" y="241"/>
                </a:cxn>
                <a:cxn ang="0">
                  <a:pos x="0" y="254"/>
                </a:cxn>
              </a:cxnLst>
              <a:rect l="0" t="0" r="r" b="b"/>
              <a:pathLst>
                <a:path w="259" h="254">
                  <a:moveTo>
                    <a:pt x="0" y="254"/>
                  </a:moveTo>
                  <a:lnTo>
                    <a:pt x="28" y="193"/>
                  </a:lnTo>
                  <a:lnTo>
                    <a:pt x="54" y="146"/>
                  </a:lnTo>
                  <a:lnTo>
                    <a:pt x="73" y="107"/>
                  </a:lnTo>
                  <a:lnTo>
                    <a:pt x="95" y="79"/>
                  </a:lnTo>
                  <a:lnTo>
                    <a:pt x="120" y="53"/>
                  </a:lnTo>
                  <a:lnTo>
                    <a:pt x="155" y="34"/>
                  </a:lnTo>
                  <a:lnTo>
                    <a:pt x="198" y="16"/>
                  </a:lnTo>
                  <a:lnTo>
                    <a:pt x="259" y="0"/>
                  </a:lnTo>
                  <a:lnTo>
                    <a:pt x="259" y="3"/>
                  </a:lnTo>
                  <a:lnTo>
                    <a:pt x="259" y="4"/>
                  </a:lnTo>
                  <a:lnTo>
                    <a:pt x="223" y="26"/>
                  </a:lnTo>
                  <a:lnTo>
                    <a:pt x="199" y="41"/>
                  </a:lnTo>
                  <a:lnTo>
                    <a:pt x="183" y="50"/>
                  </a:lnTo>
                  <a:lnTo>
                    <a:pt x="171" y="58"/>
                  </a:lnTo>
                  <a:lnTo>
                    <a:pt x="158" y="64"/>
                  </a:lnTo>
                  <a:lnTo>
                    <a:pt x="143" y="76"/>
                  </a:lnTo>
                  <a:lnTo>
                    <a:pt x="120" y="92"/>
                  </a:lnTo>
                  <a:lnTo>
                    <a:pt x="89" y="120"/>
                  </a:lnTo>
                  <a:lnTo>
                    <a:pt x="80" y="128"/>
                  </a:lnTo>
                  <a:lnTo>
                    <a:pt x="71" y="137"/>
                  </a:lnTo>
                  <a:lnTo>
                    <a:pt x="62" y="147"/>
                  </a:lnTo>
                  <a:lnTo>
                    <a:pt x="54" y="157"/>
                  </a:lnTo>
                  <a:lnTo>
                    <a:pt x="45" y="168"/>
                  </a:lnTo>
                  <a:lnTo>
                    <a:pt x="37" y="181"/>
                  </a:lnTo>
                  <a:lnTo>
                    <a:pt x="30" y="192"/>
                  </a:lnTo>
                  <a:lnTo>
                    <a:pt x="22" y="205"/>
                  </a:lnTo>
                  <a:lnTo>
                    <a:pt x="15" y="217"/>
                  </a:lnTo>
                  <a:lnTo>
                    <a:pt x="9" y="229"/>
                  </a:lnTo>
                  <a:lnTo>
                    <a:pt x="4" y="241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7" name="Freeform 63"/>
            <p:cNvSpPr>
              <a:spLocks/>
            </p:cNvSpPr>
            <p:nvPr/>
          </p:nvSpPr>
          <p:spPr bwMode="auto">
            <a:xfrm>
              <a:off x="3122" y="1437"/>
              <a:ext cx="323" cy="137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12" y="104"/>
                </a:cxn>
                <a:cxn ang="0">
                  <a:pos x="44" y="76"/>
                </a:cxn>
                <a:cxn ang="0">
                  <a:pos x="88" y="50"/>
                </a:cxn>
                <a:cxn ang="0">
                  <a:pos x="140" y="31"/>
                </a:cxn>
                <a:cxn ang="0">
                  <a:pos x="194" y="15"/>
                </a:cxn>
                <a:cxn ang="0">
                  <a:pos x="246" y="6"/>
                </a:cxn>
                <a:cxn ang="0">
                  <a:pos x="290" y="0"/>
                </a:cxn>
                <a:cxn ang="0">
                  <a:pos x="323" y="3"/>
                </a:cxn>
                <a:cxn ang="0">
                  <a:pos x="323" y="7"/>
                </a:cxn>
                <a:cxn ang="0">
                  <a:pos x="311" y="7"/>
                </a:cxn>
                <a:cxn ang="0">
                  <a:pos x="304" y="7"/>
                </a:cxn>
                <a:cxn ang="0">
                  <a:pos x="258" y="19"/>
                </a:cxn>
                <a:cxn ang="0">
                  <a:pos x="216" y="31"/>
                </a:cxn>
                <a:cxn ang="0">
                  <a:pos x="176" y="43"/>
                </a:cxn>
                <a:cxn ang="0">
                  <a:pos x="139" y="56"/>
                </a:cxn>
                <a:cxn ang="0">
                  <a:pos x="102" y="70"/>
                </a:cxn>
                <a:cxn ang="0">
                  <a:pos x="67" y="88"/>
                </a:cxn>
                <a:cxn ang="0">
                  <a:pos x="33" y="108"/>
                </a:cxn>
                <a:cxn ang="0">
                  <a:pos x="0" y="137"/>
                </a:cxn>
              </a:cxnLst>
              <a:rect l="0" t="0" r="r" b="b"/>
              <a:pathLst>
                <a:path w="323" h="137">
                  <a:moveTo>
                    <a:pt x="0" y="137"/>
                  </a:moveTo>
                  <a:lnTo>
                    <a:pt x="12" y="104"/>
                  </a:lnTo>
                  <a:lnTo>
                    <a:pt x="44" y="76"/>
                  </a:lnTo>
                  <a:lnTo>
                    <a:pt x="88" y="50"/>
                  </a:lnTo>
                  <a:lnTo>
                    <a:pt x="140" y="31"/>
                  </a:lnTo>
                  <a:lnTo>
                    <a:pt x="194" y="15"/>
                  </a:lnTo>
                  <a:lnTo>
                    <a:pt x="246" y="6"/>
                  </a:lnTo>
                  <a:lnTo>
                    <a:pt x="290" y="0"/>
                  </a:lnTo>
                  <a:lnTo>
                    <a:pt x="323" y="3"/>
                  </a:lnTo>
                  <a:lnTo>
                    <a:pt x="323" y="7"/>
                  </a:lnTo>
                  <a:lnTo>
                    <a:pt x="311" y="7"/>
                  </a:lnTo>
                  <a:lnTo>
                    <a:pt x="304" y="7"/>
                  </a:lnTo>
                  <a:lnTo>
                    <a:pt x="258" y="19"/>
                  </a:lnTo>
                  <a:lnTo>
                    <a:pt x="216" y="31"/>
                  </a:lnTo>
                  <a:lnTo>
                    <a:pt x="176" y="43"/>
                  </a:lnTo>
                  <a:lnTo>
                    <a:pt x="139" y="56"/>
                  </a:lnTo>
                  <a:lnTo>
                    <a:pt x="102" y="70"/>
                  </a:lnTo>
                  <a:lnTo>
                    <a:pt x="67" y="88"/>
                  </a:lnTo>
                  <a:lnTo>
                    <a:pt x="33" y="108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8" name="Freeform 64"/>
            <p:cNvSpPr>
              <a:spLocks/>
            </p:cNvSpPr>
            <p:nvPr/>
          </p:nvSpPr>
          <p:spPr bwMode="auto">
            <a:xfrm>
              <a:off x="3122" y="1569"/>
              <a:ext cx="323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323" y="0"/>
                </a:cxn>
                <a:cxn ang="0">
                  <a:pos x="323" y="5"/>
                </a:cxn>
                <a:cxn ang="0">
                  <a:pos x="311" y="8"/>
                </a:cxn>
                <a:cxn ang="0">
                  <a:pos x="304" y="9"/>
                </a:cxn>
                <a:cxn ang="0">
                  <a:pos x="256" y="24"/>
                </a:cxn>
                <a:cxn ang="0">
                  <a:pos x="215" y="39"/>
                </a:cxn>
                <a:cxn ang="0">
                  <a:pos x="173" y="51"/>
                </a:cxn>
                <a:cxn ang="0">
                  <a:pos x="137" y="66"/>
                </a:cxn>
                <a:cxn ang="0">
                  <a:pos x="100" y="81"/>
                </a:cxn>
                <a:cxn ang="0">
                  <a:pos x="66" y="101"/>
                </a:cxn>
                <a:cxn ang="0">
                  <a:pos x="33" y="125"/>
                </a:cxn>
                <a:cxn ang="0">
                  <a:pos x="0" y="158"/>
                </a:cxn>
              </a:cxnLst>
              <a:rect l="0" t="0" r="r" b="b"/>
              <a:pathLst>
                <a:path w="323" h="158">
                  <a:moveTo>
                    <a:pt x="0" y="158"/>
                  </a:moveTo>
                  <a:lnTo>
                    <a:pt x="323" y="0"/>
                  </a:lnTo>
                  <a:lnTo>
                    <a:pt x="323" y="5"/>
                  </a:lnTo>
                  <a:lnTo>
                    <a:pt x="311" y="8"/>
                  </a:lnTo>
                  <a:lnTo>
                    <a:pt x="304" y="9"/>
                  </a:lnTo>
                  <a:lnTo>
                    <a:pt x="256" y="24"/>
                  </a:lnTo>
                  <a:lnTo>
                    <a:pt x="215" y="39"/>
                  </a:lnTo>
                  <a:lnTo>
                    <a:pt x="173" y="51"/>
                  </a:lnTo>
                  <a:lnTo>
                    <a:pt x="137" y="66"/>
                  </a:lnTo>
                  <a:lnTo>
                    <a:pt x="100" y="81"/>
                  </a:lnTo>
                  <a:lnTo>
                    <a:pt x="66" y="101"/>
                  </a:lnTo>
                  <a:lnTo>
                    <a:pt x="33" y="125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" name="Freeform 65"/>
            <p:cNvSpPr>
              <a:spLocks/>
            </p:cNvSpPr>
            <p:nvPr/>
          </p:nvSpPr>
          <p:spPr bwMode="auto">
            <a:xfrm>
              <a:off x="3136" y="1845"/>
              <a:ext cx="290" cy="567"/>
            </a:xfrm>
            <a:custGeom>
              <a:avLst/>
              <a:gdLst/>
              <a:ahLst/>
              <a:cxnLst>
                <a:cxn ang="0">
                  <a:pos x="6" y="567"/>
                </a:cxn>
                <a:cxn ang="0">
                  <a:pos x="0" y="513"/>
                </a:cxn>
                <a:cxn ang="0">
                  <a:pos x="0" y="461"/>
                </a:cxn>
                <a:cxn ang="0">
                  <a:pos x="6" y="408"/>
                </a:cxn>
                <a:cxn ang="0">
                  <a:pos x="16" y="355"/>
                </a:cxn>
                <a:cxn ang="0">
                  <a:pos x="30" y="302"/>
                </a:cxn>
                <a:cxn ang="0">
                  <a:pos x="50" y="253"/>
                </a:cxn>
                <a:cxn ang="0">
                  <a:pos x="74" y="204"/>
                </a:cxn>
                <a:cxn ang="0">
                  <a:pos x="104" y="157"/>
                </a:cxn>
                <a:cxn ang="0">
                  <a:pos x="119" y="135"/>
                </a:cxn>
                <a:cxn ang="0">
                  <a:pos x="144" y="114"/>
                </a:cxn>
                <a:cxn ang="0">
                  <a:pos x="172" y="92"/>
                </a:cxn>
                <a:cxn ang="0">
                  <a:pos x="203" y="71"/>
                </a:cxn>
                <a:cxn ang="0">
                  <a:pos x="233" y="49"/>
                </a:cxn>
                <a:cxn ang="0">
                  <a:pos x="258" y="29"/>
                </a:cxn>
                <a:cxn ang="0">
                  <a:pos x="276" y="12"/>
                </a:cxn>
                <a:cxn ang="0">
                  <a:pos x="285" y="0"/>
                </a:cxn>
                <a:cxn ang="0">
                  <a:pos x="287" y="0"/>
                </a:cxn>
                <a:cxn ang="0">
                  <a:pos x="290" y="0"/>
                </a:cxn>
                <a:cxn ang="0">
                  <a:pos x="285" y="9"/>
                </a:cxn>
                <a:cxn ang="0">
                  <a:pos x="275" y="22"/>
                </a:cxn>
                <a:cxn ang="0">
                  <a:pos x="258" y="35"/>
                </a:cxn>
                <a:cxn ang="0">
                  <a:pos x="241" y="52"/>
                </a:cxn>
                <a:cxn ang="0">
                  <a:pos x="220" y="65"/>
                </a:cxn>
                <a:cxn ang="0">
                  <a:pos x="203" y="79"/>
                </a:cxn>
                <a:cxn ang="0">
                  <a:pos x="187" y="89"/>
                </a:cxn>
                <a:cxn ang="0">
                  <a:pos x="180" y="96"/>
                </a:cxn>
                <a:cxn ang="0">
                  <a:pos x="151" y="123"/>
                </a:cxn>
                <a:cxn ang="0">
                  <a:pos x="125" y="162"/>
                </a:cxn>
                <a:cxn ang="0">
                  <a:pos x="99" y="205"/>
                </a:cxn>
                <a:cxn ang="0">
                  <a:pos x="77" y="254"/>
                </a:cxn>
                <a:cxn ang="0">
                  <a:pos x="56" y="303"/>
                </a:cxn>
                <a:cxn ang="0">
                  <a:pos x="40" y="352"/>
                </a:cxn>
                <a:cxn ang="0">
                  <a:pos x="28" y="397"/>
                </a:cxn>
                <a:cxn ang="0">
                  <a:pos x="22" y="437"/>
                </a:cxn>
                <a:cxn ang="0">
                  <a:pos x="19" y="452"/>
                </a:cxn>
                <a:cxn ang="0">
                  <a:pos x="18" y="469"/>
                </a:cxn>
                <a:cxn ang="0">
                  <a:pos x="15" y="485"/>
                </a:cxn>
                <a:cxn ang="0">
                  <a:pos x="13" y="501"/>
                </a:cxn>
                <a:cxn ang="0">
                  <a:pos x="10" y="516"/>
                </a:cxn>
                <a:cxn ang="0">
                  <a:pos x="9" y="533"/>
                </a:cxn>
                <a:cxn ang="0">
                  <a:pos x="6" y="549"/>
                </a:cxn>
                <a:cxn ang="0">
                  <a:pos x="6" y="567"/>
                </a:cxn>
              </a:cxnLst>
              <a:rect l="0" t="0" r="r" b="b"/>
              <a:pathLst>
                <a:path w="290" h="567">
                  <a:moveTo>
                    <a:pt x="6" y="567"/>
                  </a:moveTo>
                  <a:lnTo>
                    <a:pt x="0" y="513"/>
                  </a:lnTo>
                  <a:lnTo>
                    <a:pt x="0" y="461"/>
                  </a:lnTo>
                  <a:lnTo>
                    <a:pt x="6" y="408"/>
                  </a:lnTo>
                  <a:lnTo>
                    <a:pt x="16" y="355"/>
                  </a:lnTo>
                  <a:lnTo>
                    <a:pt x="30" y="302"/>
                  </a:lnTo>
                  <a:lnTo>
                    <a:pt x="50" y="253"/>
                  </a:lnTo>
                  <a:lnTo>
                    <a:pt x="74" y="204"/>
                  </a:lnTo>
                  <a:lnTo>
                    <a:pt x="104" y="157"/>
                  </a:lnTo>
                  <a:lnTo>
                    <a:pt x="119" y="135"/>
                  </a:lnTo>
                  <a:lnTo>
                    <a:pt x="144" y="114"/>
                  </a:lnTo>
                  <a:lnTo>
                    <a:pt x="172" y="92"/>
                  </a:lnTo>
                  <a:lnTo>
                    <a:pt x="203" y="71"/>
                  </a:lnTo>
                  <a:lnTo>
                    <a:pt x="233" y="49"/>
                  </a:lnTo>
                  <a:lnTo>
                    <a:pt x="258" y="29"/>
                  </a:lnTo>
                  <a:lnTo>
                    <a:pt x="276" y="12"/>
                  </a:lnTo>
                  <a:lnTo>
                    <a:pt x="285" y="0"/>
                  </a:lnTo>
                  <a:lnTo>
                    <a:pt x="287" y="0"/>
                  </a:lnTo>
                  <a:lnTo>
                    <a:pt x="290" y="0"/>
                  </a:lnTo>
                  <a:lnTo>
                    <a:pt x="285" y="9"/>
                  </a:lnTo>
                  <a:lnTo>
                    <a:pt x="275" y="22"/>
                  </a:lnTo>
                  <a:lnTo>
                    <a:pt x="258" y="35"/>
                  </a:lnTo>
                  <a:lnTo>
                    <a:pt x="241" y="52"/>
                  </a:lnTo>
                  <a:lnTo>
                    <a:pt x="220" y="65"/>
                  </a:lnTo>
                  <a:lnTo>
                    <a:pt x="203" y="79"/>
                  </a:lnTo>
                  <a:lnTo>
                    <a:pt x="187" y="89"/>
                  </a:lnTo>
                  <a:lnTo>
                    <a:pt x="180" y="96"/>
                  </a:lnTo>
                  <a:lnTo>
                    <a:pt x="151" y="123"/>
                  </a:lnTo>
                  <a:lnTo>
                    <a:pt x="125" y="162"/>
                  </a:lnTo>
                  <a:lnTo>
                    <a:pt x="99" y="205"/>
                  </a:lnTo>
                  <a:lnTo>
                    <a:pt x="77" y="254"/>
                  </a:lnTo>
                  <a:lnTo>
                    <a:pt x="56" y="303"/>
                  </a:lnTo>
                  <a:lnTo>
                    <a:pt x="40" y="352"/>
                  </a:lnTo>
                  <a:lnTo>
                    <a:pt x="28" y="397"/>
                  </a:lnTo>
                  <a:lnTo>
                    <a:pt x="22" y="437"/>
                  </a:lnTo>
                  <a:lnTo>
                    <a:pt x="19" y="452"/>
                  </a:lnTo>
                  <a:lnTo>
                    <a:pt x="18" y="469"/>
                  </a:lnTo>
                  <a:lnTo>
                    <a:pt x="15" y="485"/>
                  </a:lnTo>
                  <a:lnTo>
                    <a:pt x="13" y="501"/>
                  </a:lnTo>
                  <a:lnTo>
                    <a:pt x="10" y="516"/>
                  </a:lnTo>
                  <a:lnTo>
                    <a:pt x="9" y="533"/>
                  </a:lnTo>
                  <a:lnTo>
                    <a:pt x="6" y="549"/>
                  </a:lnTo>
                  <a:lnTo>
                    <a:pt x="6" y="567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" name="Freeform 66"/>
            <p:cNvSpPr>
              <a:spLocks/>
            </p:cNvSpPr>
            <p:nvPr/>
          </p:nvSpPr>
          <p:spPr bwMode="auto">
            <a:xfrm>
              <a:off x="4750" y="1727"/>
              <a:ext cx="185" cy="6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28"/>
                </a:cxn>
                <a:cxn ang="0">
                  <a:pos x="70" y="67"/>
                </a:cxn>
                <a:cxn ang="0">
                  <a:pos x="100" y="112"/>
                </a:cxn>
                <a:cxn ang="0">
                  <a:pos x="127" y="162"/>
                </a:cxn>
                <a:cxn ang="0">
                  <a:pos x="146" y="213"/>
                </a:cxn>
                <a:cxn ang="0">
                  <a:pos x="162" y="265"/>
                </a:cxn>
                <a:cxn ang="0">
                  <a:pos x="173" y="313"/>
                </a:cxn>
                <a:cxn ang="0">
                  <a:pos x="179" y="356"/>
                </a:cxn>
                <a:cxn ang="0">
                  <a:pos x="179" y="387"/>
                </a:cxn>
                <a:cxn ang="0">
                  <a:pos x="182" y="421"/>
                </a:cxn>
                <a:cxn ang="0">
                  <a:pos x="183" y="453"/>
                </a:cxn>
                <a:cxn ang="0">
                  <a:pos x="185" y="487"/>
                </a:cxn>
                <a:cxn ang="0">
                  <a:pos x="183" y="520"/>
                </a:cxn>
                <a:cxn ang="0">
                  <a:pos x="180" y="552"/>
                </a:cxn>
                <a:cxn ang="0">
                  <a:pos x="174" y="584"/>
                </a:cxn>
                <a:cxn ang="0">
                  <a:pos x="167" y="615"/>
                </a:cxn>
                <a:cxn ang="0">
                  <a:pos x="165" y="615"/>
                </a:cxn>
                <a:cxn ang="0">
                  <a:pos x="162" y="615"/>
                </a:cxn>
                <a:cxn ang="0">
                  <a:pos x="164" y="575"/>
                </a:cxn>
                <a:cxn ang="0">
                  <a:pos x="164" y="534"/>
                </a:cxn>
                <a:cxn ang="0">
                  <a:pos x="161" y="493"/>
                </a:cxn>
                <a:cxn ang="0">
                  <a:pos x="158" y="451"/>
                </a:cxn>
                <a:cxn ang="0">
                  <a:pos x="152" y="406"/>
                </a:cxn>
                <a:cxn ang="0">
                  <a:pos x="146" y="365"/>
                </a:cxn>
                <a:cxn ang="0">
                  <a:pos x="139" y="323"/>
                </a:cxn>
                <a:cxn ang="0">
                  <a:pos x="134" y="287"/>
                </a:cxn>
                <a:cxn ang="0">
                  <a:pos x="125" y="249"/>
                </a:cxn>
                <a:cxn ang="0">
                  <a:pos x="115" y="210"/>
                </a:cxn>
                <a:cxn ang="0">
                  <a:pos x="100" y="171"/>
                </a:cxn>
                <a:cxn ang="0">
                  <a:pos x="85" y="136"/>
                </a:cxn>
                <a:cxn ang="0">
                  <a:pos x="66" y="98"/>
                </a:cxn>
                <a:cxn ang="0">
                  <a:pos x="45" y="64"/>
                </a:cxn>
                <a:cxn ang="0">
                  <a:pos x="23" y="30"/>
                </a:cxn>
                <a:cxn ang="0">
                  <a:pos x="0" y="0"/>
                </a:cxn>
              </a:cxnLst>
              <a:rect l="0" t="0" r="r" b="b"/>
              <a:pathLst>
                <a:path w="185" h="615">
                  <a:moveTo>
                    <a:pt x="0" y="0"/>
                  </a:moveTo>
                  <a:lnTo>
                    <a:pt x="36" y="28"/>
                  </a:lnTo>
                  <a:lnTo>
                    <a:pt x="70" y="67"/>
                  </a:lnTo>
                  <a:lnTo>
                    <a:pt x="100" y="112"/>
                  </a:lnTo>
                  <a:lnTo>
                    <a:pt x="127" y="162"/>
                  </a:lnTo>
                  <a:lnTo>
                    <a:pt x="146" y="213"/>
                  </a:lnTo>
                  <a:lnTo>
                    <a:pt x="162" y="265"/>
                  </a:lnTo>
                  <a:lnTo>
                    <a:pt x="173" y="313"/>
                  </a:lnTo>
                  <a:lnTo>
                    <a:pt x="179" y="356"/>
                  </a:lnTo>
                  <a:lnTo>
                    <a:pt x="179" y="387"/>
                  </a:lnTo>
                  <a:lnTo>
                    <a:pt x="182" y="421"/>
                  </a:lnTo>
                  <a:lnTo>
                    <a:pt x="183" y="453"/>
                  </a:lnTo>
                  <a:lnTo>
                    <a:pt x="185" y="487"/>
                  </a:lnTo>
                  <a:lnTo>
                    <a:pt x="183" y="520"/>
                  </a:lnTo>
                  <a:lnTo>
                    <a:pt x="180" y="552"/>
                  </a:lnTo>
                  <a:lnTo>
                    <a:pt x="174" y="584"/>
                  </a:lnTo>
                  <a:lnTo>
                    <a:pt x="167" y="615"/>
                  </a:lnTo>
                  <a:lnTo>
                    <a:pt x="165" y="615"/>
                  </a:lnTo>
                  <a:lnTo>
                    <a:pt x="162" y="615"/>
                  </a:lnTo>
                  <a:lnTo>
                    <a:pt x="164" y="575"/>
                  </a:lnTo>
                  <a:lnTo>
                    <a:pt x="164" y="534"/>
                  </a:lnTo>
                  <a:lnTo>
                    <a:pt x="161" y="493"/>
                  </a:lnTo>
                  <a:lnTo>
                    <a:pt x="158" y="451"/>
                  </a:lnTo>
                  <a:lnTo>
                    <a:pt x="152" y="406"/>
                  </a:lnTo>
                  <a:lnTo>
                    <a:pt x="146" y="365"/>
                  </a:lnTo>
                  <a:lnTo>
                    <a:pt x="139" y="323"/>
                  </a:lnTo>
                  <a:lnTo>
                    <a:pt x="134" y="287"/>
                  </a:lnTo>
                  <a:lnTo>
                    <a:pt x="125" y="249"/>
                  </a:lnTo>
                  <a:lnTo>
                    <a:pt x="115" y="210"/>
                  </a:lnTo>
                  <a:lnTo>
                    <a:pt x="100" y="171"/>
                  </a:lnTo>
                  <a:lnTo>
                    <a:pt x="85" y="136"/>
                  </a:lnTo>
                  <a:lnTo>
                    <a:pt x="66" y="98"/>
                  </a:lnTo>
                  <a:lnTo>
                    <a:pt x="45" y="64"/>
                  </a:lnTo>
                  <a:lnTo>
                    <a:pt x="2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1" name="Freeform 67"/>
            <p:cNvSpPr>
              <a:spLocks/>
            </p:cNvSpPr>
            <p:nvPr/>
          </p:nvSpPr>
          <p:spPr bwMode="auto">
            <a:xfrm>
              <a:off x="4621" y="1489"/>
              <a:ext cx="388" cy="5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7"/>
                </a:cxn>
                <a:cxn ang="0">
                  <a:pos x="80" y="24"/>
                </a:cxn>
                <a:cxn ang="0">
                  <a:pos x="114" y="45"/>
                </a:cxn>
                <a:cxn ang="0">
                  <a:pos x="149" y="71"/>
                </a:cxn>
                <a:cxn ang="0">
                  <a:pos x="178" y="101"/>
                </a:cxn>
                <a:cxn ang="0">
                  <a:pos x="207" y="132"/>
                </a:cxn>
                <a:cxn ang="0">
                  <a:pos x="232" y="162"/>
                </a:cxn>
                <a:cxn ang="0">
                  <a:pos x="259" y="193"/>
                </a:cxn>
                <a:cxn ang="0">
                  <a:pos x="277" y="217"/>
                </a:cxn>
                <a:cxn ang="0">
                  <a:pos x="290" y="241"/>
                </a:cxn>
                <a:cxn ang="0">
                  <a:pos x="300" y="263"/>
                </a:cxn>
                <a:cxn ang="0">
                  <a:pos x="309" y="289"/>
                </a:cxn>
                <a:cxn ang="0">
                  <a:pos x="315" y="311"/>
                </a:cxn>
                <a:cxn ang="0">
                  <a:pos x="321" y="338"/>
                </a:cxn>
                <a:cxn ang="0">
                  <a:pos x="327" y="363"/>
                </a:cxn>
                <a:cxn ang="0">
                  <a:pos x="336" y="393"/>
                </a:cxn>
                <a:cxn ang="0">
                  <a:pos x="345" y="417"/>
                </a:cxn>
                <a:cxn ang="0">
                  <a:pos x="354" y="442"/>
                </a:cxn>
                <a:cxn ang="0">
                  <a:pos x="360" y="467"/>
                </a:cxn>
                <a:cxn ang="0">
                  <a:pos x="367" y="493"/>
                </a:cxn>
                <a:cxn ang="0">
                  <a:pos x="372" y="518"/>
                </a:cxn>
                <a:cxn ang="0">
                  <a:pos x="378" y="543"/>
                </a:cxn>
                <a:cxn ang="0">
                  <a:pos x="382" y="570"/>
                </a:cxn>
                <a:cxn ang="0">
                  <a:pos x="388" y="598"/>
                </a:cxn>
                <a:cxn ang="0">
                  <a:pos x="385" y="598"/>
                </a:cxn>
                <a:cxn ang="0">
                  <a:pos x="372" y="567"/>
                </a:cxn>
                <a:cxn ang="0">
                  <a:pos x="361" y="537"/>
                </a:cxn>
                <a:cxn ang="0">
                  <a:pos x="349" y="506"/>
                </a:cxn>
                <a:cxn ang="0">
                  <a:pos x="340" y="476"/>
                </a:cxn>
                <a:cxn ang="0">
                  <a:pos x="329" y="446"/>
                </a:cxn>
                <a:cxn ang="0">
                  <a:pos x="318" y="417"/>
                </a:cxn>
                <a:cxn ang="0">
                  <a:pos x="306" y="387"/>
                </a:cxn>
                <a:cxn ang="0">
                  <a:pos x="296" y="360"/>
                </a:cxn>
                <a:cxn ang="0">
                  <a:pos x="291" y="336"/>
                </a:cxn>
                <a:cxn ang="0">
                  <a:pos x="287" y="315"/>
                </a:cxn>
                <a:cxn ang="0">
                  <a:pos x="282" y="296"/>
                </a:cxn>
                <a:cxn ang="0">
                  <a:pos x="278" y="280"/>
                </a:cxn>
                <a:cxn ang="0">
                  <a:pos x="271" y="262"/>
                </a:cxn>
                <a:cxn ang="0">
                  <a:pos x="263" y="245"/>
                </a:cxn>
                <a:cxn ang="0">
                  <a:pos x="251" y="228"/>
                </a:cxn>
                <a:cxn ang="0">
                  <a:pos x="239" y="210"/>
                </a:cxn>
                <a:cxn ang="0">
                  <a:pos x="211" y="176"/>
                </a:cxn>
                <a:cxn ang="0">
                  <a:pos x="184" y="146"/>
                </a:cxn>
                <a:cxn ang="0">
                  <a:pos x="158" y="116"/>
                </a:cxn>
                <a:cxn ang="0">
                  <a:pos x="132" y="91"/>
                </a:cxn>
                <a:cxn ang="0">
                  <a:pos x="104" y="65"/>
                </a:cxn>
                <a:cxn ang="0">
                  <a:pos x="73" y="43"/>
                </a:cxn>
                <a:cxn ang="0">
                  <a:pos x="39" y="21"/>
                </a:cxn>
                <a:cxn ang="0">
                  <a:pos x="0" y="0"/>
                </a:cxn>
              </a:cxnLst>
              <a:rect l="0" t="0" r="r" b="b"/>
              <a:pathLst>
                <a:path w="388" h="598">
                  <a:moveTo>
                    <a:pt x="0" y="0"/>
                  </a:moveTo>
                  <a:lnTo>
                    <a:pt x="40" y="7"/>
                  </a:lnTo>
                  <a:lnTo>
                    <a:pt x="80" y="24"/>
                  </a:lnTo>
                  <a:lnTo>
                    <a:pt x="114" y="45"/>
                  </a:lnTo>
                  <a:lnTo>
                    <a:pt x="149" y="71"/>
                  </a:lnTo>
                  <a:lnTo>
                    <a:pt x="178" y="101"/>
                  </a:lnTo>
                  <a:lnTo>
                    <a:pt x="207" y="132"/>
                  </a:lnTo>
                  <a:lnTo>
                    <a:pt x="232" y="162"/>
                  </a:lnTo>
                  <a:lnTo>
                    <a:pt x="259" y="193"/>
                  </a:lnTo>
                  <a:lnTo>
                    <a:pt x="277" y="217"/>
                  </a:lnTo>
                  <a:lnTo>
                    <a:pt x="290" y="241"/>
                  </a:lnTo>
                  <a:lnTo>
                    <a:pt x="300" y="263"/>
                  </a:lnTo>
                  <a:lnTo>
                    <a:pt x="309" y="289"/>
                  </a:lnTo>
                  <a:lnTo>
                    <a:pt x="315" y="311"/>
                  </a:lnTo>
                  <a:lnTo>
                    <a:pt x="321" y="338"/>
                  </a:lnTo>
                  <a:lnTo>
                    <a:pt x="327" y="363"/>
                  </a:lnTo>
                  <a:lnTo>
                    <a:pt x="336" y="393"/>
                  </a:lnTo>
                  <a:lnTo>
                    <a:pt x="345" y="417"/>
                  </a:lnTo>
                  <a:lnTo>
                    <a:pt x="354" y="442"/>
                  </a:lnTo>
                  <a:lnTo>
                    <a:pt x="360" y="467"/>
                  </a:lnTo>
                  <a:lnTo>
                    <a:pt x="367" y="493"/>
                  </a:lnTo>
                  <a:lnTo>
                    <a:pt x="372" y="518"/>
                  </a:lnTo>
                  <a:lnTo>
                    <a:pt x="378" y="543"/>
                  </a:lnTo>
                  <a:lnTo>
                    <a:pt x="382" y="570"/>
                  </a:lnTo>
                  <a:lnTo>
                    <a:pt x="388" y="598"/>
                  </a:lnTo>
                  <a:lnTo>
                    <a:pt x="385" y="598"/>
                  </a:lnTo>
                  <a:lnTo>
                    <a:pt x="372" y="567"/>
                  </a:lnTo>
                  <a:lnTo>
                    <a:pt x="361" y="537"/>
                  </a:lnTo>
                  <a:lnTo>
                    <a:pt x="349" y="506"/>
                  </a:lnTo>
                  <a:lnTo>
                    <a:pt x="340" y="476"/>
                  </a:lnTo>
                  <a:lnTo>
                    <a:pt x="329" y="446"/>
                  </a:lnTo>
                  <a:lnTo>
                    <a:pt x="318" y="417"/>
                  </a:lnTo>
                  <a:lnTo>
                    <a:pt x="306" y="387"/>
                  </a:lnTo>
                  <a:lnTo>
                    <a:pt x="296" y="360"/>
                  </a:lnTo>
                  <a:lnTo>
                    <a:pt x="291" y="336"/>
                  </a:lnTo>
                  <a:lnTo>
                    <a:pt x="287" y="315"/>
                  </a:lnTo>
                  <a:lnTo>
                    <a:pt x="282" y="296"/>
                  </a:lnTo>
                  <a:lnTo>
                    <a:pt x="278" y="280"/>
                  </a:lnTo>
                  <a:lnTo>
                    <a:pt x="271" y="262"/>
                  </a:lnTo>
                  <a:lnTo>
                    <a:pt x="263" y="245"/>
                  </a:lnTo>
                  <a:lnTo>
                    <a:pt x="251" y="228"/>
                  </a:lnTo>
                  <a:lnTo>
                    <a:pt x="239" y="210"/>
                  </a:lnTo>
                  <a:lnTo>
                    <a:pt x="211" y="176"/>
                  </a:lnTo>
                  <a:lnTo>
                    <a:pt x="184" y="146"/>
                  </a:lnTo>
                  <a:lnTo>
                    <a:pt x="158" y="116"/>
                  </a:lnTo>
                  <a:lnTo>
                    <a:pt x="132" y="91"/>
                  </a:lnTo>
                  <a:lnTo>
                    <a:pt x="104" y="65"/>
                  </a:lnTo>
                  <a:lnTo>
                    <a:pt x="73" y="43"/>
                  </a:lnTo>
                  <a:lnTo>
                    <a:pt x="39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" name="Freeform 68"/>
            <p:cNvSpPr>
              <a:spLocks/>
            </p:cNvSpPr>
            <p:nvPr/>
          </p:nvSpPr>
          <p:spPr bwMode="auto">
            <a:xfrm>
              <a:off x="4383" y="2156"/>
              <a:ext cx="89" cy="494"/>
            </a:xfrm>
            <a:custGeom>
              <a:avLst/>
              <a:gdLst/>
              <a:ahLst/>
              <a:cxnLst>
                <a:cxn ang="0">
                  <a:pos x="77" y="494"/>
                </a:cxn>
                <a:cxn ang="0">
                  <a:pos x="76" y="475"/>
                </a:cxn>
                <a:cxn ang="0">
                  <a:pos x="74" y="457"/>
                </a:cxn>
                <a:cxn ang="0">
                  <a:pos x="71" y="440"/>
                </a:cxn>
                <a:cxn ang="0">
                  <a:pos x="70" y="426"/>
                </a:cxn>
                <a:cxn ang="0">
                  <a:pos x="67" y="409"/>
                </a:cxn>
                <a:cxn ang="0">
                  <a:pos x="64" y="393"/>
                </a:cxn>
                <a:cxn ang="0">
                  <a:pos x="61" y="376"/>
                </a:cxn>
                <a:cxn ang="0">
                  <a:pos x="61" y="360"/>
                </a:cxn>
                <a:cxn ang="0">
                  <a:pos x="58" y="311"/>
                </a:cxn>
                <a:cxn ang="0">
                  <a:pos x="60" y="263"/>
                </a:cxn>
                <a:cxn ang="0">
                  <a:pos x="58" y="213"/>
                </a:cxn>
                <a:cxn ang="0">
                  <a:pos x="58" y="165"/>
                </a:cxn>
                <a:cxn ang="0">
                  <a:pos x="52" y="116"/>
                </a:cxn>
                <a:cxn ang="0">
                  <a:pos x="43" y="73"/>
                </a:cxn>
                <a:cxn ang="0">
                  <a:pos x="25" y="33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5" y="0"/>
                </a:cxn>
                <a:cxn ang="0">
                  <a:pos x="42" y="30"/>
                </a:cxn>
                <a:cxn ang="0">
                  <a:pos x="67" y="74"/>
                </a:cxn>
                <a:cxn ang="0">
                  <a:pos x="79" y="125"/>
                </a:cxn>
                <a:cxn ang="0">
                  <a:pos x="85" y="183"/>
                </a:cxn>
                <a:cxn ang="0">
                  <a:pos x="85" y="239"/>
                </a:cxn>
                <a:cxn ang="0">
                  <a:pos x="83" y="298"/>
                </a:cxn>
                <a:cxn ang="0">
                  <a:pos x="83" y="348"/>
                </a:cxn>
                <a:cxn ang="0">
                  <a:pos x="89" y="393"/>
                </a:cxn>
                <a:cxn ang="0">
                  <a:pos x="89" y="405"/>
                </a:cxn>
                <a:cxn ang="0">
                  <a:pos x="89" y="418"/>
                </a:cxn>
                <a:cxn ang="0">
                  <a:pos x="89" y="430"/>
                </a:cxn>
                <a:cxn ang="0">
                  <a:pos x="89" y="443"/>
                </a:cxn>
                <a:cxn ang="0">
                  <a:pos x="86" y="454"/>
                </a:cxn>
                <a:cxn ang="0">
                  <a:pos x="83" y="466"/>
                </a:cxn>
                <a:cxn ang="0">
                  <a:pos x="80" y="479"/>
                </a:cxn>
                <a:cxn ang="0">
                  <a:pos x="77" y="494"/>
                </a:cxn>
              </a:cxnLst>
              <a:rect l="0" t="0" r="r" b="b"/>
              <a:pathLst>
                <a:path w="89" h="494">
                  <a:moveTo>
                    <a:pt x="77" y="494"/>
                  </a:moveTo>
                  <a:lnTo>
                    <a:pt x="76" y="475"/>
                  </a:lnTo>
                  <a:lnTo>
                    <a:pt x="74" y="457"/>
                  </a:lnTo>
                  <a:lnTo>
                    <a:pt x="71" y="440"/>
                  </a:lnTo>
                  <a:lnTo>
                    <a:pt x="70" y="426"/>
                  </a:lnTo>
                  <a:lnTo>
                    <a:pt x="67" y="409"/>
                  </a:lnTo>
                  <a:lnTo>
                    <a:pt x="64" y="393"/>
                  </a:lnTo>
                  <a:lnTo>
                    <a:pt x="61" y="376"/>
                  </a:lnTo>
                  <a:lnTo>
                    <a:pt x="61" y="360"/>
                  </a:lnTo>
                  <a:lnTo>
                    <a:pt x="58" y="311"/>
                  </a:lnTo>
                  <a:lnTo>
                    <a:pt x="60" y="263"/>
                  </a:lnTo>
                  <a:lnTo>
                    <a:pt x="58" y="213"/>
                  </a:lnTo>
                  <a:lnTo>
                    <a:pt x="58" y="165"/>
                  </a:lnTo>
                  <a:lnTo>
                    <a:pt x="52" y="116"/>
                  </a:lnTo>
                  <a:lnTo>
                    <a:pt x="43" y="73"/>
                  </a:lnTo>
                  <a:lnTo>
                    <a:pt x="25" y="33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42" y="30"/>
                  </a:lnTo>
                  <a:lnTo>
                    <a:pt x="67" y="74"/>
                  </a:lnTo>
                  <a:lnTo>
                    <a:pt x="79" y="125"/>
                  </a:lnTo>
                  <a:lnTo>
                    <a:pt x="85" y="183"/>
                  </a:lnTo>
                  <a:lnTo>
                    <a:pt x="85" y="239"/>
                  </a:lnTo>
                  <a:lnTo>
                    <a:pt x="83" y="298"/>
                  </a:lnTo>
                  <a:lnTo>
                    <a:pt x="83" y="348"/>
                  </a:lnTo>
                  <a:lnTo>
                    <a:pt x="89" y="393"/>
                  </a:lnTo>
                  <a:lnTo>
                    <a:pt x="89" y="405"/>
                  </a:lnTo>
                  <a:lnTo>
                    <a:pt x="89" y="418"/>
                  </a:lnTo>
                  <a:lnTo>
                    <a:pt x="89" y="430"/>
                  </a:lnTo>
                  <a:lnTo>
                    <a:pt x="89" y="443"/>
                  </a:lnTo>
                  <a:lnTo>
                    <a:pt x="86" y="454"/>
                  </a:lnTo>
                  <a:lnTo>
                    <a:pt x="83" y="466"/>
                  </a:lnTo>
                  <a:lnTo>
                    <a:pt x="80" y="479"/>
                  </a:lnTo>
                  <a:lnTo>
                    <a:pt x="77" y="494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3" name="Freeform 69"/>
            <p:cNvSpPr>
              <a:spLocks/>
            </p:cNvSpPr>
            <p:nvPr/>
          </p:nvSpPr>
          <p:spPr bwMode="auto">
            <a:xfrm>
              <a:off x="4658" y="2040"/>
              <a:ext cx="77" cy="631"/>
            </a:xfrm>
            <a:custGeom>
              <a:avLst/>
              <a:gdLst/>
              <a:ahLst/>
              <a:cxnLst>
                <a:cxn ang="0">
                  <a:pos x="0" y="631"/>
                </a:cxn>
                <a:cxn ang="0">
                  <a:pos x="3" y="604"/>
                </a:cxn>
                <a:cxn ang="0">
                  <a:pos x="6" y="579"/>
                </a:cxn>
                <a:cxn ang="0">
                  <a:pos x="9" y="552"/>
                </a:cxn>
                <a:cxn ang="0">
                  <a:pos x="12" y="528"/>
                </a:cxn>
                <a:cxn ang="0">
                  <a:pos x="14" y="503"/>
                </a:cxn>
                <a:cxn ang="0">
                  <a:pos x="15" y="478"/>
                </a:cxn>
                <a:cxn ang="0">
                  <a:pos x="17" y="452"/>
                </a:cxn>
                <a:cxn ang="0">
                  <a:pos x="19" y="428"/>
                </a:cxn>
                <a:cxn ang="0">
                  <a:pos x="19" y="397"/>
                </a:cxn>
                <a:cxn ang="0">
                  <a:pos x="24" y="370"/>
                </a:cxn>
                <a:cxn ang="0">
                  <a:pos x="27" y="345"/>
                </a:cxn>
                <a:cxn ang="0">
                  <a:pos x="33" y="321"/>
                </a:cxn>
                <a:cxn ang="0">
                  <a:pos x="36" y="296"/>
                </a:cxn>
                <a:cxn ang="0">
                  <a:pos x="37" y="269"/>
                </a:cxn>
                <a:cxn ang="0">
                  <a:pos x="37" y="241"/>
                </a:cxn>
                <a:cxn ang="0">
                  <a:pos x="33" y="210"/>
                </a:cxn>
                <a:cxn ang="0">
                  <a:pos x="28" y="183"/>
                </a:cxn>
                <a:cxn ang="0">
                  <a:pos x="30" y="157"/>
                </a:cxn>
                <a:cxn ang="0">
                  <a:pos x="33" y="129"/>
                </a:cxn>
                <a:cxn ang="0">
                  <a:pos x="36" y="101"/>
                </a:cxn>
                <a:cxn ang="0">
                  <a:pos x="36" y="71"/>
                </a:cxn>
                <a:cxn ang="0">
                  <a:pos x="34" y="44"/>
                </a:cxn>
                <a:cxn ang="0">
                  <a:pos x="28" y="19"/>
                </a:cxn>
                <a:cxn ang="0">
                  <a:pos x="17" y="0"/>
                </a:cxn>
                <a:cxn ang="0">
                  <a:pos x="31" y="13"/>
                </a:cxn>
                <a:cxn ang="0">
                  <a:pos x="42" y="34"/>
                </a:cxn>
                <a:cxn ang="0">
                  <a:pos x="48" y="59"/>
                </a:cxn>
                <a:cxn ang="0">
                  <a:pos x="54" y="87"/>
                </a:cxn>
                <a:cxn ang="0">
                  <a:pos x="55" y="116"/>
                </a:cxn>
                <a:cxn ang="0">
                  <a:pos x="57" y="144"/>
                </a:cxn>
                <a:cxn ang="0">
                  <a:pos x="57" y="169"/>
                </a:cxn>
                <a:cxn ang="0">
                  <a:pos x="57" y="193"/>
                </a:cxn>
                <a:cxn ang="0">
                  <a:pos x="57" y="202"/>
                </a:cxn>
                <a:cxn ang="0">
                  <a:pos x="61" y="213"/>
                </a:cxn>
                <a:cxn ang="0">
                  <a:pos x="64" y="223"/>
                </a:cxn>
                <a:cxn ang="0">
                  <a:pos x="69" y="233"/>
                </a:cxn>
                <a:cxn ang="0">
                  <a:pos x="72" y="242"/>
                </a:cxn>
                <a:cxn ang="0">
                  <a:pos x="74" y="254"/>
                </a:cxn>
                <a:cxn ang="0">
                  <a:pos x="76" y="265"/>
                </a:cxn>
                <a:cxn ang="0">
                  <a:pos x="77" y="278"/>
                </a:cxn>
                <a:cxn ang="0">
                  <a:pos x="76" y="290"/>
                </a:cxn>
                <a:cxn ang="0">
                  <a:pos x="73" y="303"/>
                </a:cxn>
                <a:cxn ang="0">
                  <a:pos x="69" y="315"/>
                </a:cxn>
                <a:cxn ang="0">
                  <a:pos x="66" y="327"/>
                </a:cxn>
                <a:cxn ang="0">
                  <a:pos x="60" y="338"/>
                </a:cxn>
                <a:cxn ang="0">
                  <a:pos x="54" y="349"/>
                </a:cxn>
                <a:cxn ang="0">
                  <a:pos x="49" y="361"/>
                </a:cxn>
                <a:cxn ang="0">
                  <a:pos x="45" y="375"/>
                </a:cxn>
                <a:cxn ang="0">
                  <a:pos x="42" y="385"/>
                </a:cxn>
                <a:cxn ang="0">
                  <a:pos x="42" y="400"/>
                </a:cxn>
                <a:cxn ang="0">
                  <a:pos x="43" y="414"/>
                </a:cxn>
                <a:cxn ang="0">
                  <a:pos x="45" y="428"/>
                </a:cxn>
                <a:cxn ang="0">
                  <a:pos x="40" y="454"/>
                </a:cxn>
                <a:cxn ang="0">
                  <a:pos x="37" y="479"/>
                </a:cxn>
                <a:cxn ang="0">
                  <a:pos x="33" y="504"/>
                </a:cxn>
                <a:cxn ang="0">
                  <a:pos x="31" y="531"/>
                </a:cxn>
                <a:cxn ang="0">
                  <a:pos x="25" y="556"/>
                </a:cxn>
                <a:cxn ang="0">
                  <a:pos x="19" y="582"/>
                </a:cxn>
                <a:cxn ang="0">
                  <a:pos x="11" y="606"/>
                </a:cxn>
                <a:cxn ang="0">
                  <a:pos x="0" y="631"/>
                </a:cxn>
              </a:cxnLst>
              <a:rect l="0" t="0" r="r" b="b"/>
              <a:pathLst>
                <a:path w="77" h="631">
                  <a:moveTo>
                    <a:pt x="0" y="631"/>
                  </a:moveTo>
                  <a:lnTo>
                    <a:pt x="3" y="604"/>
                  </a:lnTo>
                  <a:lnTo>
                    <a:pt x="6" y="579"/>
                  </a:lnTo>
                  <a:lnTo>
                    <a:pt x="9" y="552"/>
                  </a:lnTo>
                  <a:lnTo>
                    <a:pt x="12" y="528"/>
                  </a:lnTo>
                  <a:lnTo>
                    <a:pt x="14" y="503"/>
                  </a:lnTo>
                  <a:lnTo>
                    <a:pt x="15" y="478"/>
                  </a:lnTo>
                  <a:lnTo>
                    <a:pt x="17" y="452"/>
                  </a:lnTo>
                  <a:lnTo>
                    <a:pt x="19" y="428"/>
                  </a:lnTo>
                  <a:lnTo>
                    <a:pt x="19" y="397"/>
                  </a:lnTo>
                  <a:lnTo>
                    <a:pt x="24" y="370"/>
                  </a:lnTo>
                  <a:lnTo>
                    <a:pt x="27" y="345"/>
                  </a:lnTo>
                  <a:lnTo>
                    <a:pt x="33" y="321"/>
                  </a:lnTo>
                  <a:lnTo>
                    <a:pt x="36" y="296"/>
                  </a:lnTo>
                  <a:lnTo>
                    <a:pt x="37" y="269"/>
                  </a:lnTo>
                  <a:lnTo>
                    <a:pt x="37" y="241"/>
                  </a:lnTo>
                  <a:lnTo>
                    <a:pt x="33" y="210"/>
                  </a:lnTo>
                  <a:lnTo>
                    <a:pt x="28" y="183"/>
                  </a:lnTo>
                  <a:lnTo>
                    <a:pt x="30" y="157"/>
                  </a:lnTo>
                  <a:lnTo>
                    <a:pt x="33" y="129"/>
                  </a:lnTo>
                  <a:lnTo>
                    <a:pt x="36" y="101"/>
                  </a:lnTo>
                  <a:lnTo>
                    <a:pt x="36" y="71"/>
                  </a:lnTo>
                  <a:lnTo>
                    <a:pt x="34" y="44"/>
                  </a:lnTo>
                  <a:lnTo>
                    <a:pt x="28" y="19"/>
                  </a:lnTo>
                  <a:lnTo>
                    <a:pt x="17" y="0"/>
                  </a:lnTo>
                  <a:lnTo>
                    <a:pt x="31" y="13"/>
                  </a:lnTo>
                  <a:lnTo>
                    <a:pt x="42" y="34"/>
                  </a:lnTo>
                  <a:lnTo>
                    <a:pt x="48" y="59"/>
                  </a:lnTo>
                  <a:lnTo>
                    <a:pt x="54" y="87"/>
                  </a:lnTo>
                  <a:lnTo>
                    <a:pt x="55" y="116"/>
                  </a:lnTo>
                  <a:lnTo>
                    <a:pt x="57" y="144"/>
                  </a:lnTo>
                  <a:lnTo>
                    <a:pt x="57" y="169"/>
                  </a:lnTo>
                  <a:lnTo>
                    <a:pt x="57" y="193"/>
                  </a:lnTo>
                  <a:lnTo>
                    <a:pt x="57" y="202"/>
                  </a:lnTo>
                  <a:lnTo>
                    <a:pt x="61" y="213"/>
                  </a:lnTo>
                  <a:lnTo>
                    <a:pt x="64" y="223"/>
                  </a:lnTo>
                  <a:lnTo>
                    <a:pt x="69" y="233"/>
                  </a:lnTo>
                  <a:lnTo>
                    <a:pt x="72" y="242"/>
                  </a:lnTo>
                  <a:lnTo>
                    <a:pt x="74" y="254"/>
                  </a:lnTo>
                  <a:lnTo>
                    <a:pt x="76" y="265"/>
                  </a:lnTo>
                  <a:lnTo>
                    <a:pt x="77" y="278"/>
                  </a:lnTo>
                  <a:lnTo>
                    <a:pt x="76" y="290"/>
                  </a:lnTo>
                  <a:lnTo>
                    <a:pt x="73" y="303"/>
                  </a:lnTo>
                  <a:lnTo>
                    <a:pt x="69" y="315"/>
                  </a:lnTo>
                  <a:lnTo>
                    <a:pt x="66" y="327"/>
                  </a:lnTo>
                  <a:lnTo>
                    <a:pt x="60" y="338"/>
                  </a:lnTo>
                  <a:lnTo>
                    <a:pt x="54" y="349"/>
                  </a:lnTo>
                  <a:lnTo>
                    <a:pt x="49" y="361"/>
                  </a:lnTo>
                  <a:lnTo>
                    <a:pt x="45" y="375"/>
                  </a:lnTo>
                  <a:lnTo>
                    <a:pt x="42" y="385"/>
                  </a:lnTo>
                  <a:lnTo>
                    <a:pt x="42" y="400"/>
                  </a:lnTo>
                  <a:lnTo>
                    <a:pt x="43" y="414"/>
                  </a:lnTo>
                  <a:lnTo>
                    <a:pt x="45" y="428"/>
                  </a:lnTo>
                  <a:lnTo>
                    <a:pt x="40" y="454"/>
                  </a:lnTo>
                  <a:lnTo>
                    <a:pt x="37" y="479"/>
                  </a:lnTo>
                  <a:lnTo>
                    <a:pt x="33" y="504"/>
                  </a:lnTo>
                  <a:lnTo>
                    <a:pt x="31" y="531"/>
                  </a:lnTo>
                  <a:lnTo>
                    <a:pt x="25" y="556"/>
                  </a:lnTo>
                  <a:lnTo>
                    <a:pt x="19" y="582"/>
                  </a:lnTo>
                  <a:lnTo>
                    <a:pt x="11" y="606"/>
                  </a:lnTo>
                  <a:lnTo>
                    <a:pt x="0" y="631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" name="Freeform 70"/>
            <p:cNvSpPr>
              <a:spLocks/>
            </p:cNvSpPr>
            <p:nvPr/>
          </p:nvSpPr>
          <p:spPr bwMode="auto">
            <a:xfrm>
              <a:off x="4686" y="1833"/>
              <a:ext cx="143" cy="7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13"/>
                </a:cxn>
                <a:cxn ang="0">
                  <a:pos x="23" y="30"/>
                </a:cxn>
                <a:cxn ang="0">
                  <a:pos x="35" y="46"/>
                </a:cxn>
                <a:cxn ang="0">
                  <a:pos x="46" y="64"/>
                </a:cxn>
                <a:cxn ang="0">
                  <a:pos x="57" y="80"/>
                </a:cxn>
                <a:cxn ang="0">
                  <a:pos x="67" y="98"/>
                </a:cxn>
                <a:cxn ang="0">
                  <a:pos x="78" y="116"/>
                </a:cxn>
                <a:cxn ang="0">
                  <a:pos x="90" y="134"/>
                </a:cxn>
                <a:cxn ang="0">
                  <a:pos x="112" y="174"/>
                </a:cxn>
                <a:cxn ang="0">
                  <a:pos x="128" y="220"/>
                </a:cxn>
                <a:cxn ang="0">
                  <a:pos x="137" y="269"/>
                </a:cxn>
                <a:cxn ang="0">
                  <a:pos x="143" y="321"/>
                </a:cxn>
                <a:cxn ang="0">
                  <a:pos x="143" y="372"/>
                </a:cxn>
                <a:cxn ang="0">
                  <a:pos x="143" y="421"/>
                </a:cxn>
                <a:cxn ang="0">
                  <a:pos x="140" y="467"/>
                </a:cxn>
                <a:cxn ang="0">
                  <a:pos x="137" y="509"/>
                </a:cxn>
                <a:cxn ang="0">
                  <a:pos x="134" y="528"/>
                </a:cxn>
                <a:cxn ang="0">
                  <a:pos x="130" y="552"/>
                </a:cxn>
                <a:cxn ang="0">
                  <a:pos x="124" y="577"/>
                </a:cxn>
                <a:cxn ang="0">
                  <a:pos x="116" y="606"/>
                </a:cxn>
                <a:cxn ang="0">
                  <a:pos x="104" y="631"/>
                </a:cxn>
                <a:cxn ang="0">
                  <a:pos x="93" y="655"/>
                </a:cxn>
                <a:cxn ang="0">
                  <a:pos x="79" y="676"/>
                </a:cxn>
                <a:cxn ang="0">
                  <a:pos x="64" y="692"/>
                </a:cxn>
                <a:cxn ang="0">
                  <a:pos x="64" y="690"/>
                </a:cxn>
                <a:cxn ang="0">
                  <a:pos x="64" y="687"/>
                </a:cxn>
                <a:cxn ang="0">
                  <a:pos x="64" y="693"/>
                </a:cxn>
                <a:cxn ang="0">
                  <a:pos x="64" y="701"/>
                </a:cxn>
                <a:cxn ang="0">
                  <a:pos x="63" y="707"/>
                </a:cxn>
                <a:cxn ang="0">
                  <a:pos x="61" y="716"/>
                </a:cxn>
                <a:cxn ang="0">
                  <a:pos x="57" y="711"/>
                </a:cxn>
                <a:cxn ang="0">
                  <a:pos x="57" y="705"/>
                </a:cxn>
                <a:cxn ang="0">
                  <a:pos x="57" y="698"/>
                </a:cxn>
                <a:cxn ang="0">
                  <a:pos x="57" y="690"/>
                </a:cxn>
                <a:cxn ang="0">
                  <a:pos x="57" y="687"/>
                </a:cxn>
                <a:cxn ang="0">
                  <a:pos x="79" y="656"/>
                </a:cxn>
                <a:cxn ang="0">
                  <a:pos x="97" y="618"/>
                </a:cxn>
                <a:cxn ang="0">
                  <a:pos x="107" y="573"/>
                </a:cxn>
                <a:cxn ang="0">
                  <a:pos x="115" y="525"/>
                </a:cxn>
                <a:cxn ang="0">
                  <a:pos x="118" y="476"/>
                </a:cxn>
                <a:cxn ang="0">
                  <a:pos x="119" y="430"/>
                </a:cxn>
                <a:cxn ang="0">
                  <a:pos x="118" y="387"/>
                </a:cxn>
                <a:cxn ang="0">
                  <a:pos x="118" y="351"/>
                </a:cxn>
                <a:cxn ang="0">
                  <a:pos x="115" y="326"/>
                </a:cxn>
                <a:cxn ang="0">
                  <a:pos x="115" y="303"/>
                </a:cxn>
                <a:cxn ang="0">
                  <a:pos x="113" y="281"/>
                </a:cxn>
                <a:cxn ang="0">
                  <a:pos x="112" y="260"/>
                </a:cxn>
                <a:cxn ang="0">
                  <a:pos x="107" y="238"/>
                </a:cxn>
                <a:cxn ang="0">
                  <a:pos x="103" y="216"/>
                </a:cxn>
                <a:cxn ang="0">
                  <a:pos x="94" y="192"/>
                </a:cxn>
                <a:cxn ang="0">
                  <a:pos x="85" y="169"/>
                </a:cxn>
                <a:cxn ang="0">
                  <a:pos x="73" y="146"/>
                </a:cxn>
                <a:cxn ang="0">
                  <a:pos x="63" y="125"/>
                </a:cxn>
                <a:cxn ang="0">
                  <a:pos x="51" y="104"/>
                </a:cxn>
                <a:cxn ang="0">
                  <a:pos x="41" y="85"/>
                </a:cxn>
                <a:cxn ang="0">
                  <a:pos x="29" y="62"/>
                </a:cxn>
                <a:cxn ang="0">
                  <a:pos x="18" y="41"/>
                </a:cxn>
                <a:cxn ang="0">
                  <a:pos x="9" y="21"/>
                </a:cxn>
                <a:cxn ang="0">
                  <a:pos x="0" y="0"/>
                </a:cxn>
              </a:cxnLst>
              <a:rect l="0" t="0" r="r" b="b"/>
              <a:pathLst>
                <a:path w="143" h="716">
                  <a:moveTo>
                    <a:pt x="0" y="0"/>
                  </a:moveTo>
                  <a:lnTo>
                    <a:pt x="11" y="13"/>
                  </a:lnTo>
                  <a:lnTo>
                    <a:pt x="23" y="30"/>
                  </a:lnTo>
                  <a:lnTo>
                    <a:pt x="35" y="46"/>
                  </a:lnTo>
                  <a:lnTo>
                    <a:pt x="46" y="64"/>
                  </a:lnTo>
                  <a:lnTo>
                    <a:pt x="57" y="80"/>
                  </a:lnTo>
                  <a:lnTo>
                    <a:pt x="67" y="98"/>
                  </a:lnTo>
                  <a:lnTo>
                    <a:pt x="78" y="116"/>
                  </a:lnTo>
                  <a:lnTo>
                    <a:pt x="90" y="134"/>
                  </a:lnTo>
                  <a:lnTo>
                    <a:pt x="112" y="174"/>
                  </a:lnTo>
                  <a:lnTo>
                    <a:pt x="128" y="220"/>
                  </a:lnTo>
                  <a:lnTo>
                    <a:pt x="137" y="269"/>
                  </a:lnTo>
                  <a:lnTo>
                    <a:pt x="143" y="321"/>
                  </a:lnTo>
                  <a:lnTo>
                    <a:pt x="143" y="372"/>
                  </a:lnTo>
                  <a:lnTo>
                    <a:pt x="143" y="421"/>
                  </a:lnTo>
                  <a:lnTo>
                    <a:pt x="140" y="467"/>
                  </a:lnTo>
                  <a:lnTo>
                    <a:pt x="137" y="509"/>
                  </a:lnTo>
                  <a:lnTo>
                    <a:pt x="134" y="528"/>
                  </a:lnTo>
                  <a:lnTo>
                    <a:pt x="130" y="552"/>
                  </a:lnTo>
                  <a:lnTo>
                    <a:pt x="124" y="577"/>
                  </a:lnTo>
                  <a:lnTo>
                    <a:pt x="116" y="606"/>
                  </a:lnTo>
                  <a:lnTo>
                    <a:pt x="104" y="631"/>
                  </a:lnTo>
                  <a:lnTo>
                    <a:pt x="93" y="655"/>
                  </a:lnTo>
                  <a:lnTo>
                    <a:pt x="79" y="676"/>
                  </a:lnTo>
                  <a:lnTo>
                    <a:pt x="64" y="692"/>
                  </a:lnTo>
                  <a:lnTo>
                    <a:pt x="64" y="690"/>
                  </a:lnTo>
                  <a:lnTo>
                    <a:pt x="64" y="687"/>
                  </a:lnTo>
                  <a:lnTo>
                    <a:pt x="64" y="693"/>
                  </a:lnTo>
                  <a:lnTo>
                    <a:pt x="64" y="701"/>
                  </a:lnTo>
                  <a:lnTo>
                    <a:pt x="63" y="707"/>
                  </a:lnTo>
                  <a:lnTo>
                    <a:pt x="61" y="716"/>
                  </a:lnTo>
                  <a:lnTo>
                    <a:pt x="57" y="711"/>
                  </a:lnTo>
                  <a:lnTo>
                    <a:pt x="57" y="705"/>
                  </a:lnTo>
                  <a:lnTo>
                    <a:pt x="57" y="698"/>
                  </a:lnTo>
                  <a:lnTo>
                    <a:pt x="57" y="690"/>
                  </a:lnTo>
                  <a:lnTo>
                    <a:pt x="57" y="687"/>
                  </a:lnTo>
                  <a:lnTo>
                    <a:pt x="79" y="656"/>
                  </a:lnTo>
                  <a:lnTo>
                    <a:pt x="97" y="618"/>
                  </a:lnTo>
                  <a:lnTo>
                    <a:pt x="107" y="573"/>
                  </a:lnTo>
                  <a:lnTo>
                    <a:pt x="115" y="525"/>
                  </a:lnTo>
                  <a:lnTo>
                    <a:pt x="118" y="476"/>
                  </a:lnTo>
                  <a:lnTo>
                    <a:pt x="119" y="430"/>
                  </a:lnTo>
                  <a:lnTo>
                    <a:pt x="118" y="387"/>
                  </a:lnTo>
                  <a:lnTo>
                    <a:pt x="118" y="351"/>
                  </a:lnTo>
                  <a:lnTo>
                    <a:pt x="115" y="326"/>
                  </a:lnTo>
                  <a:lnTo>
                    <a:pt x="115" y="303"/>
                  </a:lnTo>
                  <a:lnTo>
                    <a:pt x="113" y="281"/>
                  </a:lnTo>
                  <a:lnTo>
                    <a:pt x="112" y="260"/>
                  </a:lnTo>
                  <a:lnTo>
                    <a:pt x="107" y="238"/>
                  </a:lnTo>
                  <a:lnTo>
                    <a:pt x="103" y="216"/>
                  </a:lnTo>
                  <a:lnTo>
                    <a:pt x="94" y="192"/>
                  </a:lnTo>
                  <a:lnTo>
                    <a:pt x="85" y="169"/>
                  </a:lnTo>
                  <a:lnTo>
                    <a:pt x="73" y="146"/>
                  </a:lnTo>
                  <a:lnTo>
                    <a:pt x="63" y="125"/>
                  </a:lnTo>
                  <a:lnTo>
                    <a:pt x="51" y="104"/>
                  </a:lnTo>
                  <a:lnTo>
                    <a:pt x="41" y="85"/>
                  </a:lnTo>
                  <a:lnTo>
                    <a:pt x="29" y="62"/>
                  </a:lnTo>
                  <a:lnTo>
                    <a:pt x="18" y="41"/>
                  </a:lnTo>
                  <a:lnTo>
                    <a:pt x="9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" name="Freeform 71"/>
            <p:cNvSpPr>
              <a:spLocks/>
            </p:cNvSpPr>
            <p:nvPr/>
          </p:nvSpPr>
          <p:spPr bwMode="auto">
            <a:xfrm>
              <a:off x="4101" y="2379"/>
              <a:ext cx="28" cy="1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6" y="16"/>
                </a:cxn>
                <a:cxn ang="0">
                  <a:pos x="22" y="33"/>
                </a:cxn>
                <a:cxn ang="0">
                  <a:pos x="25" y="48"/>
                </a:cxn>
                <a:cxn ang="0">
                  <a:pos x="28" y="63"/>
                </a:cxn>
                <a:cxn ang="0">
                  <a:pos x="26" y="76"/>
                </a:cxn>
                <a:cxn ang="0">
                  <a:pos x="26" y="91"/>
                </a:cxn>
                <a:cxn ang="0">
                  <a:pos x="22" y="107"/>
                </a:cxn>
                <a:cxn ang="0">
                  <a:pos x="19" y="125"/>
                </a:cxn>
                <a:cxn ang="0">
                  <a:pos x="12" y="107"/>
                </a:cxn>
                <a:cxn ang="0">
                  <a:pos x="7" y="91"/>
                </a:cxn>
                <a:cxn ang="0">
                  <a:pos x="3" y="75"/>
                </a:cxn>
                <a:cxn ang="0">
                  <a:pos x="1" y="60"/>
                </a:cxn>
                <a:cxn ang="0">
                  <a:pos x="0" y="43"/>
                </a:cxn>
                <a:cxn ang="0">
                  <a:pos x="1" y="30"/>
                </a:cxn>
                <a:cxn ang="0">
                  <a:pos x="4" y="13"/>
                </a:cxn>
                <a:cxn ang="0">
                  <a:pos x="12" y="0"/>
                </a:cxn>
              </a:cxnLst>
              <a:rect l="0" t="0" r="r" b="b"/>
              <a:pathLst>
                <a:path w="28" h="125">
                  <a:moveTo>
                    <a:pt x="12" y="0"/>
                  </a:moveTo>
                  <a:lnTo>
                    <a:pt x="16" y="16"/>
                  </a:lnTo>
                  <a:lnTo>
                    <a:pt x="22" y="33"/>
                  </a:lnTo>
                  <a:lnTo>
                    <a:pt x="25" y="48"/>
                  </a:lnTo>
                  <a:lnTo>
                    <a:pt x="28" y="63"/>
                  </a:lnTo>
                  <a:lnTo>
                    <a:pt x="26" y="76"/>
                  </a:lnTo>
                  <a:lnTo>
                    <a:pt x="26" y="91"/>
                  </a:lnTo>
                  <a:lnTo>
                    <a:pt x="22" y="107"/>
                  </a:lnTo>
                  <a:lnTo>
                    <a:pt x="19" y="125"/>
                  </a:lnTo>
                  <a:lnTo>
                    <a:pt x="12" y="107"/>
                  </a:lnTo>
                  <a:lnTo>
                    <a:pt x="7" y="91"/>
                  </a:lnTo>
                  <a:lnTo>
                    <a:pt x="3" y="75"/>
                  </a:lnTo>
                  <a:lnTo>
                    <a:pt x="1" y="60"/>
                  </a:lnTo>
                  <a:lnTo>
                    <a:pt x="0" y="43"/>
                  </a:lnTo>
                  <a:lnTo>
                    <a:pt x="1" y="30"/>
                  </a:lnTo>
                  <a:lnTo>
                    <a:pt x="4" y="1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6" name="Freeform 72"/>
            <p:cNvSpPr>
              <a:spLocks/>
            </p:cNvSpPr>
            <p:nvPr/>
          </p:nvSpPr>
          <p:spPr bwMode="auto">
            <a:xfrm>
              <a:off x="4011" y="2278"/>
              <a:ext cx="50" cy="502"/>
            </a:xfrm>
            <a:custGeom>
              <a:avLst/>
              <a:gdLst/>
              <a:ahLst/>
              <a:cxnLst>
                <a:cxn ang="0">
                  <a:pos x="29" y="10"/>
                </a:cxn>
                <a:cxn ang="0">
                  <a:pos x="30" y="31"/>
                </a:cxn>
                <a:cxn ang="0">
                  <a:pos x="29" y="50"/>
                </a:cxn>
                <a:cxn ang="0">
                  <a:pos x="29" y="71"/>
                </a:cxn>
                <a:cxn ang="0">
                  <a:pos x="29" y="94"/>
                </a:cxn>
                <a:cxn ang="0">
                  <a:pos x="35" y="111"/>
                </a:cxn>
                <a:cxn ang="0">
                  <a:pos x="41" y="129"/>
                </a:cxn>
                <a:cxn ang="0">
                  <a:pos x="47" y="147"/>
                </a:cxn>
                <a:cxn ang="0">
                  <a:pos x="50" y="180"/>
                </a:cxn>
                <a:cxn ang="0">
                  <a:pos x="45" y="223"/>
                </a:cxn>
                <a:cxn ang="0">
                  <a:pos x="39" y="266"/>
                </a:cxn>
                <a:cxn ang="0">
                  <a:pos x="33" y="311"/>
                </a:cxn>
                <a:cxn ang="0">
                  <a:pos x="33" y="354"/>
                </a:cxn>
                <a:cxn ang="0">
                  <a:pos x="33" y="397"/>
                </a:cxn>
                <a:cxn ang="0">
                  <a:pos x="30" y="440"/>
                </a:cxn>
                <a:cxn ang="0">
                  <a:pos x="21" y="481"/>
                </a:cxn>
                <a:cxn ang="0">
                  <a:pos x="12" y="502"/>
                </a:cxn>
                <a:cxn ang="0">
                  <a:pos x="12" y="448"/>
                </a:cxn>
                <a:cxn ang="0">
                  <a:pos x="9" y="397"/>
                </a:cxn>
                <a:cxn ang="0">
                  <a:pos x="3" y="348"/>
                </a:cxn>
                <a:cxn ang="0">
                  <a:pos x="0" y="299"/>
                </a:cxn>
                <a:cxn ang="0">
                  <a:pos x="2" y="277"/>
                </a:cxn>
                <a:cxn ang="0">
                  <a:pos x="8" y="256"/>
                </a:cxn>
                <a:cxn ang="0">
                  <a:pos x="14" y="235"/>
                </a:cxn>
                <a:cxn ang="0">
                  <a:pos x="20" y="214"/>
                </a:cxn>
                <a:cxn ang="0">
                  <a:pos x="23" y="190"/>
                </a:cxn>
                <a:cxn ang="0">
                  <a:pos x="24" y="170"/>
                </a:cxn>
                <a:cxn ang="0">
                  <a:pos x="20" y="149"/>
                </a:cxn>
                <a:cxn ang="0">
                  <a:pos x="17" y="129"/>
                </a:cxn>
                <a:cxn ang="0">
                  <a:pos x="12" y="94"/>
                </a:cxn>
                <a:cxn ang="0">
                  <a:pos x="15" y="64"/>
                </a:cxn>
                <a:cxn ang="0">
                  <a:pos x="21" y="33"/>
                </a:cxn>
                <a:cxn ang="0">
                  <a:pos x="29" y="0"/>
                </a:cxn>
              </a:cxnLst>
              <a:rect l="0" t="0" r="r" b="b"/>
              <a:pathLst>
                <a:path w="50" h="502">
                  <a:moveTo>
                    <a:pt x="29" y="0"/>
                  </a:moveTo>
                  <a:lnTo>
                    <a:pt x="29" y="10"/>
                  </a:lnTo>
                  <a:lnTo>
                    <a:pt x="30" y="21"/>
                  </a:lnTo>
                  <a:lnTo>
                    <a:pt x="30" y="31"/>
                  </a:lnTo>
                  <a:lnTo>
                    <a:pt x="30" y="42"/>
                  </a:lnTo>
                  <a:lnTo>
                    <a:pt x="29" y="50"/>
                  </a:lnTo>
                  <a:lnTo>
                    <a:pt x="29" y="61"/>
                  </a:lnTo>
                  <a:lnTo>
                    <a:pt x="29" y="71"/>
                  </a:lnTo>
                  <a:lnTo>
                    <a:pt x="29" y="85"/>
                  </a:lnTo>
                  <a:lnTo>
                    <a:pt x="29" y="94"/>
                  </a:lnTo>
                  <a:lnTo>
                    <a:pt x="32" y="103"/>
                  </a:lnTo>
                  <a:lnTo>
                    <a:pt x="35" y="111"/>
                  </a:lnTo>
                  <a:lnTo>
                    <a:pt x="39" y="120"/>
                  </a:lnTo>
                  <a:lnTo>
                    <a:pt x="41" y="129"/>
                  </a:lnTo>
                  <a:lnTo>
                    <a:pt x="44" y="138"/>
                  </a:lnTo>
                  <a:lnTo>
                    <a:pt x="47" y="147"/>
                  </a:lnTo>
                  <a:lnTo>
                    <a:pt x="50" y="158"/>
                  </a:lnTo>
                  <a:lnTo>
                    <a:pt x="50" y="180"/>
                  </a:lnTo>
                  <a:lnTo>
                    <a:pt x="48" y="202"/>
                  </a:lnTo>
                  <a:lnTo>
                    <a:pt x="45" y="223"/>
                  </a:lnTo>
                  <a:lnTo>
                    <a:pt x="44" y="245"/>
                  </a:lnTo>
                  <a:lnTo>
                    <a:pt x="39" y="266"/>
                  </a:lnTo>
                  <a:lnTo>
                    <a:pt x="36" y="289"/>
                  </a:lnTo>
                  <a:lnTo>
                    <a:pt x="33" y="311"/>
                  </a:lnTo>
                  <a:lnTo>
                    <a:pt x="33" y="336"/>
                  </a:lnTo>
                  <a:lnTo>
                    <a:pt x="33" y="354"/>
                  </a:lnTo>
                  <a:lnTo>
                    <a:pt x="33" y="376"/>
                  </a:lnTo>
                  <a:lnTo>
                    <a:pt x="33" y="397"/>
                  </a:lnTo>
                  <a:lnTo>
                    <a:pt x="33" y="420"/>
                  </a:lnTo>
                  <a:lnTo>
                    <a:pt x="30" y="440"/>
                  </a:lnTo>
                  <a:lnTo>
                    <a:pt x="27" y="461"/>
                  </a:lnTo>
                  <a:lnTo>
                    <a:pt x="21" y="481"/>
                  </a:lnTo>
                  <a:lnTo>
                    <a:pt x="17" y="502"/>
                  </a:lnTo>
                  <a:lnTo>
                    <a:pt x="12" y="502"/>
                  </a:lnTo>
                  <a:lnTo>
                    <a:pt x="12" y="473"/>
                  </a:lnTo>
                  <a:lnTo>
                    <a:pt x="12" y="448"/>
                  </a:lnTo>
                  <a:lnTo>
                    <a:pt x="11" y="421"/>
                  </a:lnTo>
                  <a:lnTo>
                    <a:pt x="9" y="397"/>
                  </a:lnTo>
                  <a:lnTo>
                    <a:pt x="6" y="372"/>
                  </a:lnTo>
                  <a:lnTo>
                    <a:pt x="3" y="348"/>
                  </a:lnTo>
                  <a:lnTo>
                    <a:pt x="0" y="323"/>
                  </a:lnTo>
                  <a:lnTo>
                    <a:pt x="0" y="299"/>
                  </a:lnTo>
                  <a:lnTo>
                    <a:pt x="0" y="287"/>
                  </a:lnTo>
                  <a:lnTo>
                    <a:pt x="2" y="277"/>
                  </a:lnTo>
                  <a:lnTo>
                    <a:pt x="3" y="266"/>
                  </a:lnTo>
                  <a:lnTo>
                    <a:pt x="8" y="256"/>
                  </a:lnTo>
                  <a:lnTo>
                    <a:pt x="11" y="244"/>
                  </a:lnTo>
                  <a:lnTo>
                    <a:pt x="14" y="235"/>
                  </a:lnTo>
                  <a:lnTo>
                    <a:pt x="17" y="223"/>
                  </a:lnTo>
                  <a:lnTo>
                    <a:pt x="20" y="214"/>
                  </a:lnTo>
                  <a:lnTo>
                    <a:pt x="21" y="201"/>
                  </a:lnTo>
                  <a:lnTo>
                    <a:pt x="23" y="190"/>
                  </a:lnTo>
                  <a:lnTo>
                    <a:pt x="23" y="178"/>
                  </a:lnTo>
                  <a:lnTo>
                    <a:pt x="24" y="170"/>
                  </a:lnTo>
                  <a:lnTo>
                    <a:pt x="21" y="159"/>
                  </a:lnTo>
                  <a:lnTo>
                    <a:pt x="20" y="149"/>
                  </a:lnTo>
                  <a:lnTo>
                    <a:pt x="18" y="138"/>
                  </a:lnTo>
                  <a:lnTo>
                    <a:pt x="17" y="129"/>
                  </a:lnTo>
                  <a:lnTo>
                    <a:pt x="12" y="110"/>
                  </a:lnTo>
                  <a:lnTo>
                    <a:pt x="12" y="94"/>
                  </a:lnTo>
                  <a:lnTo>
                    <a:pt x="12" y="79"/>
                  </a:lnTo>
                  <a:lnTo>
                    <a:pt x="15" y="64"/>
                  </a:lnTo>
                  <a:lnTo>
                    <a:pt x="17" y="47"/>
                  </a:lnTo>
                  <a:lnTo>
                    <a:pt x="21" y="33"/>
                  </a:lnTo>
                  <a:lnTo>
                    <a:pt x="24" y="16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7" name="Freeform 73"/>
            <p:cNvSpPr>
              <a:spLocks/>
            </p:cNvSpPr>
            <p:nvPr/>
          </p:nvSpPr>
          <p:spPr bwMode="auto">
            <a:xfrm>
              <a:off x="3722" y="2156"/>
              <a:ext cx="59" cy="51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3" y="33"/>
                </a:cxn>
                <a:cxn ang="0">
                  <a:pos x="16" y="67"/>
                </a:cxn>
                <a:cxn ang="0">
                  <a:pos x="17" y="100"/>
                </a:cxn>
                <a:cxn ang="0">
                  <a:pos x="22" y="135"/>
                </a:cxn>
                <a:cxn ang="0">
                  <a:pos x="25" y="168"/>
                </a:cxn>
                <a:cxn ang="0">
                  <a:pos x="31" y="201"/>
                </a:cxn>
                <a:cxn ang="0">
                  <a:pos x="38" y="233"/>
                </a:cxn>
                <a:cxn ang="0">
                  <a:pos x="50" y="268"/>
                </a:cxn>
                <a:cxn ang="0">
                  <a:pos x="56" y="292"/>
                </a:cxn>
                <a:cxn ang="0">
                  <a:pos x="59" y="314"/>
                </a:cxn>
                <a:cxn ang="0">
                  <a:pos x="59" y="333"/>
                </a:cxn>
                <a:cxn ang="0">
                  <a:pos x="58" y="354"/>
                </a:cxn>
                <a:cxn ang="0">
                  <a:pos x="55" y="372"/>
                </a:cxn>
                <a:cxn ang="0">
                  <a:pos x="52" y="391"/>
                </a:cxn>
                <a:cxn ang="0">
                  <a:pos x="49" y="412"/>
                </a:cxn>
                <a:cxn ang="0">
                  <a:pos x="50" y="437"/>
                </a:cxn>
                <a:cxn ang="0">
                  <a:pos x="50" y="446"/>
                </a:cxn>
                <a:cxn ang="0">
                  <a:pos x="52" y="455"/>
                </a:cxn>
                <a:cxn ang="0">
                  <a:pos x="53" y="464"/>
                </a:cxn>
                <a:cxn ang="0">
                  <a:pos x="56" y="473"/>
                </a:cxn>
                <a:cxn ang="0">
                  <a:pos x="58" y="482"/>
                </a:cxn>
                <a:cxn ang="0">
                  <a:pos x="59" y="493"/>
                </a:cxn>
                <a:cxn ang="0">
                  <a:pos x="59" y="503"/>
                </a:cxn>
                <a:cxn ang="0">
                  <a:pos x="59" y="515"/>
                </a:cxn>
                <a:cxn ang="0">
                  <a:pos x="58" y="515"/>
                </a:cxn>
                <a:cxn ang="0">
                  <a:pos x="55" y="515"/>
                </a:cxn>
                <a:cxn ang="0">
                  <a:pos x="50" y="491"/>
                </a:cxn>
                <a:cxn ang="0">
                  <a:pos x="46" y="472"/>
                </a:cxn>
                <a:cxn ang="0">
                  <a:pos x="41" y="452"/>
                </a:cxn>
                <a:cxn ang="0">
                  <a:pos x="38" y="436"/>
                </a:cxn>
                <a:cxn ang="0">
                  <a:pos x="35" y="417"/>
                </a:cxn>
                <a:cxn ang="0">
                  <a:pos x="35" y="399"/>
                </a:cxn>
                <a:cxn ang="0">
                  <a:pos x="35" y="376"/>
                </a:cxn>
                <a:cxn ang="0">
                  <a:pos x="38" y="353"/>
                </a:cxn>
                <a:cxn ang="0">
                  <a:pos x="38" y="341"/>
                </a:cxn>
                <a:cxn ang="0">
                  <a:pos x="38" y="330"/>
                </a:cxn>
                <a:cxn ang="0">
                  <a:pos x="35" y="321"/>
                </a:cxn>
                <a:cxn ang="0">
                  <a:pos x="34" y="312"/>
                </a:cxn>
                <a:cxn ang="0">
                  <a:pos x="29" y="302"/>
                </a:cxn>
                <a:cxn ang="0">
                  <a:pos x="26" y="293"/>
                </a:cxn>
                <a:cxn ang="0">
                  <a:pos x="22" y="284"/>
                </a:cxn>
                <a:cxn ang="0">
                  <a:pos x="19" y="275"/>
                </a:cxn>
                <a:cxn ang="0">
                  <a:pos x="8" y="244"/>
                </a:cxn>
                <a:cxn ang="0">
                  <a:pos x="3" y="211"/>
                </a:cxn>
                <a:cxn ang="0">
                  <a:pos x="0" y="175"/>
                </a:cxn>
                <a:cxn ang="0">
                  <a:pos x="1" y="140"/>
                </a:cxn>
                <a:cxn ang="0">
                  <a:pos x="1" y="101"/>
                </a:cxn>
                <a:cxn ang="0">
                  <a:pos x="3" y="65"/>
                </a:cxn>
                <a:cxn ang="0">
                  <a:pos x="6" y="30"/>
                </a:cxn>
                <a:cxn ang="0">
                  <a:pos x="10" y="0"/>
                </a:cxn>
              </a:cxnLst>
              <a:rect l="0" t="0" r="r" b="b"/>
              <a:pathLst>
                <a:path w="59" h="515">
                  <a:moveTo>
                    <a:pt x="10" y="0"/>
                  </a:moveTo>
                  <a:lnTo>
                    <a:pt x="13" y="33"/>
                  </a:lnTo>
                  <a:lnTo>
                    <a:pt x="16" y="67"/>
                  </a:lnTo>
                  <a:lnTo>
                    <a:pt x="17" y="100"/>
                  </a:lnTo>
                  <a:lnTo>
                    <a:pt x="22" y="135"/>
                  </a:lnTo>
                  <a:lnTo>
                    <a:pt x="25" y="168"/>
                  </a:lnTo>
                  <a:lnTo>
                    <a:pt x="31" y="201"/>
                  </a:lnTo>
                  <a:lnTo>
                    <a:pt x="38" y="233"/>
                  </a:lnTo>
                  <a:lnTo>
                    <a:pt x="50" y="268"/>
                  </a:lnTo>
                  <a:lnTo>
                    <a:pt x="56" y="292"/>
                  </a:lnTo>
                  <a:lnTo>
                    <a:pt x="59" y="314"/>
                  </a:lnTo>
                  <a:lnTo>
                    <a:pt x="59" y="333"/>
                  </a:lnTo>
                  <a:lnTo>
                    <a:pt x="58" y="354"/>
                  </a:lnTo>
                  <a:lnTo>
                    <a:pt x="55" y="372"/>
                  </a:lnTo>
                  <a:lnTo>
                    <a:pt x="52" y="391"/>
                  </a:lnTo>
                  <a:lnTo>
                    <a:pt x="49" y="412"/>
                  </a:lnTo>
                  <a:lnTo>
                    <a:pt x="50" y="437"/>
                  </a:lnTo>
                  <a:lnTo>
                    <a:pt x="50" y="446"/>
                  </a:lnTo>
                  <a:lnTo>
                    <a:pt x="52" y="455"/>
                  </a:lnTo>
                  <a:lnTo>
                    <a:pt x="53" y="464"/>
                  </a:lnTo>
                  <a:lnTo>
                    <a:pt x="56" y="473"/>
                  </a:lnTo>
                  <a:lnTo>
                    <a:pt x="58" y="482"/>
                  </a:lnTo>
                  <a:lnTo>
                    <a:pt x="59" y="493"/>
                  </a:lnTo>
                  <a:lnTo>
                    <a:pt x="59" y="503"/>
                  </a:lnTo>
                  <a:lnTo>
                    <a:pt x="59" y="515"/>
                  </a:lnTo>
                  <a:lnTo>
                    <a:pt x="58" y="515"/>
                  </a:lnTo>
                  <a:lnTo>
                    <a:pt x="55" y="515"/>
                  </a:lnTo>
                  <a:lnTo>
                    <a:pt x="50" y="491"/>
                  </a:lnTo>
                  <a:lnTo>
                    <a:pt x="46" y="472"/>
                  </a:lnTo>
                  <a:lnTo>
                    <a:pt x="41" y="452"/>
                  </a:lnTo>
                  <a:lnTo>
                    <a:pt x="38" y="436"/>
                  </a:lnTo>
                  <a:lnTo>
                    <a:pt x="35" y="417"/>
                  </a:lnTo>
                  <a:lnTo>
                    <a:pt x="35" y="399"/>
                  </a:lnTo>
                  <a:lnTo>
                    <a:pt x="35" y="376"/>
                  </a:lnTo>
                  <a:lnTo>
                    <a:pt x="38" y="353"/>
                  </a:lnTo>
                  <a:lnTo>
                    <a:pt x="38" y="341"/>
                  </a:lnTo>
                  <a:lnTo>
                    <a:pt x="38" y="330"/>
                  </a:lnTo>
                  <a:lnTo>
                    <a:pt x="35" y="321"/>
                  </a:lnTo>
                  <a:lnTo>
                    <a:pt x="34" y="312"/>
                  </a:lnTo>
                  <a:lnTo>
                    <a:pt x="29" y="302"/>
                  </a:lnTo>
                  <a:lnTo>
                    <a:pt x="26" y="293"/>
                  </a:lnTo>
                  <a:lnTo>
                    <a:pt x="22" y="284"/>
                  </a:lnTo>
                  <a:lnTo>
                    <a:pt x="19" y="275"/>
                  </a:lnTo>
                  <a:lnTo>
                    <a:pt x="8" y="244"/>
                  </a:lnTo>
                  <a:lnTo>
                    <a:pt x="3" y="211"/>
                  </a:lnTo>
                  <a:lnTo>
                    <a:pt x="0" y="175"/>
                  </a:lnTo>
                  <a:lnTo>
                    <a:pt x="1" y="140"/>
                  </a:lnTo>
                  <a:lnTo>
                    <a:pt x="1" y="101"/>
                  </a:lnTo>
                  <a:lnTo>
                    <a:pt x="3" y="65"/>
                  </a:lnTo>
                  <a:lnTo>
                    <a:pt x="6" y="3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8" name="Freeform 74"/>
            <p:cNvSpPr>
              <a:spLocks/>
            </p:cNvSpPr>
            <p:nvPr/>
          </p:nvSpPr>
          <p:spPr bwMode="auto">
            <a:xfrm>
              <a:off x="3635" y="2629"/>
              <a:ext cx="94" cy="2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18"/>
                </a:cxn>
                <a:cxn ang="0">
                  <a:pos x="42" y="40"/>
                </a:cxn>
                <a:cxn ang="0">
                  <a:pos x="54" y="66"/>
                </a:cxn>
                <a:cxn ang="0">
                  <a:pos x="61" y="94"/>
                </a:cxn>
                <a:cxn ang="0">
                  <a:pos x="66" y="121"/>
                </a:cxn>
                <a:cxn ang="0">
                  <a:pos x="70" y="149"/>
                </a:cxn>
                <a:cxn ang="0">
                  <a:pos x="75" y="176"/>
                </a:cxn>
                <a:cxn ang="0">
                  <a:pos x="85" y="203"/>
                </a:cxn>
                <a:cxn ang="0">
                  <a:pos x="90" y="212"/>
                </a:cxn>
                <a:cxn ang="0">
                  <a:pos x="94" y="223"/>
                </a:cxn>
                <a:cxn ang="0">
                  <a:pos x="94" y="232"/>
                </a:cxn>
                <a:cxn ang="0">
                  <a:pos x="94" y="244"/>
                </a:cxn>
                <a:cxn ang="0">
                  <a:pos x="90" y="244"/>
                </a:cxn>
                <a:cxn ang="0">
                  <a:pos x="84" y="231"/>
                </a:cxn>
                <a:cxn ang="0">
                  <a:pos x="78" y="219"/>
                </a:cxn>
                <a:cxn ang="0">
                  <a:pos x="70" y="206"/>
                </a:cxn>
                <a:cxn ang="0">
                  <a:pos x="63" y="194"/>
                </a:cxn>
                <a:cxn ang="0">
                  <a:pos x="54" y="179"/>
                </a:cxn>
                <a:cxn ang="0">
                  <a:pos x="48" y="165"/>
                </a:cxn>
                <a:cxn ang="0">
                  <a:pos x="42" y="152"/>
                </a:cxn>
                <a:cxn ang="0">
                  <a:pos x="37" y="139"/>
                </a:cxn>
                <a:cxn ang="0">
                  <a:pos x="36" y="128"/>
                </a:cxn>
                <a:cxn ang="0">
                  <a:pos x="39" y="119"/>
                </a:cxn>
                <a:cxn ang="0">
                  <a:pos x="40" y="110"/>
                </a:cxn>
                <a:cxn ang="0">
                  <a:pos x="40" y="101"/>
                </a:cxn>
                <a:cxn ang="0">
                  <a:pos x="35" y="88"/>
                </a:cxn>
                <a:cxn ang="0">
                  <a:pos x="30" y="76"/>
                </a:cxn>
                <a:cxn ang="0">
                  <a:pos x="26" y="63"/>
                </a:cxn>
                <a:cxn ang="0">
                  <a:pos x="21" y="51"/>
                </a:cxn>
                <a:cxn ang="0">
                  <a:pos x="15" y="37"/>
                </a:cxn>
                <a:cxn ang="0">
                  <a:pos x="11" y="24"/>
                </a:cxn>
                <a:cxn ang="0">
                  <a:pos x="5" y="12"/>
                </a:cxn>
                <a:cxn ang="0">
                  <a:pos x="0" y="0"/>
                </a:cxn>
              </a:cxnLst>
              <a:rect l="0" t="0" r="r" b="b"/>
              <a:pathLst>
                <a:path w="94" h="244">
                  <a:moveTo>
                    <a:pt x="0" y="0"/>
                  </a:moveTo>
                  <a:lnTo>
                    <a:pt x="24" y="18"/>
                  </a:lnTo>
                  <a:lnTo>
                    <a:pt x="42" y="40"/>
                  </a:lnTo>
                  <a:lnTo>
                    <a:pt x="54" y="66"/>
                  </a:lnTo>
                  <a:lnTo>
                    <a:pt x="61" y="94"/>
                  </a:lnTo>
                  <a:lnTo>
                    <a:pt x="66" y="121"/>
                  </a:lnTo>
                  <a:lnTo>
                    <a:pt x="70" y="149"/>
                  </a:lnTo>
                  <a:lnTo>
                    <a:pt x="75" y="176"/>
                  </a:lnTo>
                  <a:lnTo>
                    <a:pt x="85" y="203"/>
                  </a:lnTo>
                  <a:lnTo>
                    <a:pt x="90" y="212"/>
                  </a:lnTo>
                  <a:lnTo>
                    <a:pt x="94" y="223"/>
                  </a:lnTo>
                  <a:lnTo>
                    <a:pt x="94" y="232"/>
                  </a:lnTo>
                  <a:lnTo>
                    <a:pt x="94" y="244"/>
                  </a:lnTo>
                  <a:lnTo>
                    <a:pt x="90" y="244"/>
                  </a:lnTo>
                  <a:lnTo>
                    <a:pt x="84" y="231"/>
                  </a:lnTo>
                  <a:lnTo>
                    <a:pt x="78" y="219"/>
                  </a:lnTo>
                  <a:lnTo>
                    <a:pt x="70" y="206"/>
                  </a:lnTo>
                  <a:lnTo>
                    <a:pt x="63" y="194"/>
                  </a:lnTo>
                  <a:lnTo>
                    <a:pt x="54" y="179"/>
                  </a:lnTo>
                  <a:lnTo>
                    <a:pt x="48" y="165"/>
                  </a:lnTo>
                  <a:lnTo>
                    <a:pt x="42" y="152"/>
                  </a:lnTo>
                  <a:lnTo>
                    <a:pt x="37" y="139"/>
                  </a:lnTo>
                  <a:lnTo>
                    <a:pt x="36" y="128"/>
                  </a:lnTo>
                  <a:lnTo>
                    <a:pt x="39" y="119"/>
                  </a:lnTo>
                  <a:lnTo>
                    <a:pt x="40" y="110"/>
                  </a:lnTo>
                  <a:lnTo>
                    <a:pt x="40" y="101"/>
                  </a:lnTo>
                  <a:lnTo>
                    <a:pt x="35" y="88"/>
                  </a:lnTo>
                  <a:lnTo>
                    <a:pt x="30" y="76"/>
                  </a:lnTo>
                  <a:lnTo>
                    <a:pt x="26" y="63"/>
                  </a:lnTo>
                  <a:lnTo>
                    <a:pt x="21" y="51"/>
                  </a:lnTo>
                  <a:lnTo>
                    <a:pt x="15" y="37"/>
                  </a:lnTo>
                  <a:lnTo>
                    <a:pt x="11" y="24"/>
                  </a:lnTo>
                  <a:lnTo>
                    <a:pt x="5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A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9" name="Freeform 75"/>
            <p:cNvSpPr>
              <a:spLocks/>
            </p:cNvSpPr>
            <p:nvPr/>
          </p:nvSpPr>
          <p:spPr bwMode="auto">
            <a:xfrm>
              <a:off x="3631" y="2165"/>
              <a:ext cx="135" cy="699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34" y="28"/>
                </a:cxn>
                <a:cxn ang="0">
                  <a:pos x="27" y="77"/>
                </a:cxn>
                <a:cxn ang="0">
                  <a:pos x="24" y="153"/>
                </a:cxn>
                <a:cxn ang="0">
                  <a:pos x="30" y="229"/>
                </a:cxn>
                <a:cxn ang="0">
                  <a:pos x="43" y="302"/>
                </a:cxn>
                <a:cxn ang="0">
                  <a:pos x="53" y="351"/>
                </a:cxn>
                <a:cxn ang="0">
                  <a:pos x="55" y="376"/>
                </a:cxn>
                <a:cxn ang="0">
                  <a:pos x="70" y="415"/>
                </a:cxn>
                <a:cxn ang="0">
                  <a:pos x="88" y="475"/>
                </a:cxn>
                <a:cxn ang="0">
                  <a:pos x="102" y="536"/>
                </a:cxn>
                <a:cxn ang="0">
                  <a:pos x="113" y="595"/>
                </a:cxn>
                <a:cxn ang="0">
                  <a:pos x="122" y="635"/>
                </a:cxn>
                <a:cxn ang="0">
                  <a:pos x="128" y="653"/>
                </a:cxn>
                <a:cxn ang="0">
                  <a:pos x="134" y="671"/>
                </a:cxn>
                <a:cxn ang="0">
                  <a:pos x="134" y="689"/>
                </a:cxn>
                <a:cxn ang="0">
                  <a:pos x="132" y="699"/>
                </a:cxn>
                <a:cxn ang="0">
                  <a:pos x="125" y="680"/>
                </a:cxn>
                <a:cxn ang="0">
                  <a:pos x="114" y="637"/>
                </a:cxn>
                <a:cxn ang="0">
                  <a:pos x="98" y="594"/>
                </a:cxn>
                <a:cxn ang="0">
                  <a:pos x="82" y="552"/>
                </a:cxn>
                <a:cxn ang="0">
                  <a:pos x="71" y="515"/>
                </a:cxn>
                <a:cxn ang="0">
                  <a:pos x="62" y="485"/>
                </a:cxn>
                <a:cxn ang="0">
                  <a:pos x="56" y="455"/>
                </a:cxn>
                <a:cxn ang="0">
                  <a:pos x="44" y="422"/>
                </a:cxn>
                <a:cxn ang="0">
                  <a:pos x="30" y="393"/>
                </a:cxn>
                <a:cxn ang="0">
                  <a:pos x="22" y="370"/>
                </a:cxn>
                <a:cxn ang="0">
                  <a:pos x="18" y="347"/>
                </a:cxn>
                <a:cxn ang="0">
                  <a:pos x="13" y="323"/>
                </a:cxn>
                <a:cxn ang="0">
                  <a:pos x="4" y="272"/>
                </a:cxn>
                <a:cxn ang="0">
                  <a:pos x="0" y="193"/>
                </a:cxn>
                <a:cxn ang="0">
                  <a:pos x="9" y="114"/>
                </a:cxn>
                <a:cxn ang="0">
                  <a:pos x="24" y="35"/>
                </a:cxn>
              </a:cxnLst>
              <a:rect l="0" t="0" r="r" b="b"/>
              <a:pathLst>
                <a:path w="135" h="699">
                  <a:moveTo>
                    <a:pt x="33" y="0"/>
                  </a:moveTo>
                  <a:lnTo>
                    <a:pt x="36" y="9"/>
                  </a:lnTo>
                  <a:lnTo>
                    <a:pt x="37" y="19"/>
                  </a:lnTo>
                  <a:lnTo>
                    <a:pt x="34" y="28"/>
                  </a:lnTo>
                  <a:lnTo>
                    <a:pt x="33" y="40"/>
                  </a:lnTo>
                  <a:lnTo>
                    <a:pt x="27" y="77"/>
                  </a:lnTo>
                  <a:lnTo>
                    <a:pt x="24" y="116"/>
                  </a:lnTo>
                  <a:lnTo>
                    <a:pt x="24" y="153"/>
                  </a:lnTo>
                  <a:lnTo>
                    <a:pt x="27" y="192"/>
                  </a:lnTo>
                  <a:lnTo>
                    <a:pt x="30" y="229"/>
                  </a:lnTo>
                  <a:lnTo>
                    <a:pt x="36" y="266"/>
                  </a:lnTo>
                  <a:lnTo>
                    <a:pt x="43" y="302"/>
                  </a:lnTo>
                  <a:lnTo>
                    <a:pt x="53" y="339"/>
                  </a:lnTo>
                  <a:lnTo>
                    <a:pt x="53" y="351"/>
                  </a:lnTo>
                  <a:lnTo>
                    <a:pt x="55" y="364"/>
                  </a:lnTo>
                  <a:lnTo>
                    <a:pt x="55" y="376"/>
                  </a:lnTo>
                  <a:lnTo>
                    <a:pt x="56" y="388"/>
                  </a:lnTo>
                  <a:lnTo>
                    <a:pt x="70" y="415"/>
                  </a:lnTo>
                  <a:lnTo>
                    <a:pt x="80" y="445"/>
                  </a:lnTo>
                  <a:lnTo>
                    <a:pt x="88" y="475"/>
                  </a:lnTo>
                  <a:lnTo>
                    <a:pt x="97" y="506"/>
                  </a:lnTo>
                  <a:lnTo>
                    <a:pt x="102" y="536"/>
                  </a:lnTo>
                  <a:lnTo>
                    <a:pt x="108" y="565"/>
                  </a:lnTo>
                  <a:lnTo>
                    <a:pt x="113" y="595"/>
                  </a:lnTo>
                  <a:lnTo>
                    <a:pt x="122" y="626"/>
                  </a:lnTo>
                  <a:lnTo>
                    <a:pt x="122" y="635"/>
                  </a:lnTo>
                  <a:lnTo>
                    <a:pt x="125" y="644"/>
                  </a:lnTo>
                  <a:lnTo>
                    <a:pt x="128" y="653"/>
                  </a:lnTo>
                  <a:lnTo>
                    <a:pt x="132" y="662"/>
                  </a:lnTo>
                  <a:lnTo>
                    <a:pt x="134" y="671"/>
                  </a:lnTo>
                  <a:lnTo>
                    <a:pt x="135" y="680"/>
                  </a:lnTo>
                  <a:lnTo>
                    <a:pt x="134" y="689"/>
                  </a:lnTo>
                  <a:lnTo>
                    <a:pt x="134" y="699"/>
                  </a:lnTo>
                  <a:lnTo>
                    <a:pt x="132" y="699"/>
                  </a:lnTo>
                  <a:lnTo>
                    <a:pt x="129" y="699"/>
                  </a:lnTo>
                  <a:lnTo>
                    <a:pt x="125" y="680"/>
                  </a:lnTo>
                  <a:lnTo>
                    <a:pt x="122" y="659"/>
                  </a:lnTo>
                  <a:lnTo>
                    <a:pt x="114" y="637"/>
                  </a:lnTo>
                  <a:lnTo>
                    <a:pt x="107" y="616"/>
                  </a:lnTo>
                  <a:lnTo>
                    <a:pt x="98" y="594"/>
                  </a:lnTo>
                  <a:lnTo>
                    <a:pt x="91" y="573"/>
                  </a:lnTo>
                  <a:lnTo>
                    <a:pt x="82" y="552"/>
                  </a:lnTo>
                  <a:lnTo>
                    <a:pt x="77" y="534"/>
                  </a:lnTo>
                  <a:lnTo>
                    <a:pt x="71" y="515"/>
                  </a:lnTo>
                  <a:lnTo>
                    <a:pt x="67" y="500"/>
                  </a:lnTo>
                  <a:lnTo>
                    <a:pt x="62" y="485"/>
                  </a:lnTo>
                  <a:lnTo>
                    <a:pt x="61" y="472"/>
                  </a:lnTo>
                  <a:lnTo>
                    <a:pt x="56" y="455"/>
                  </a:lnTo>
                  <a:lnTo>
                    <a:pt x="52" y="440"/>
                  </a:lnTo>
                  <a:lnTo>
                    <a:pt x="44" y="422"/>
                  </a:lnTo>
                  <a:lnTo>
                    <a:pt x="37" y="405"/>
                  </a:lnTo>
                  <a:lnTo>
                    <a:pt x="30" y="393"/>
                  </a:lnTo>
                  <a:lnTo>
                    <a:pt x="27" y="382"/>
                  </a:lnTo>
                  <a:lnTo>
                    <a:pt x="22" y="370"/>
                  </a:lnTo>
                  <a:lnTo>
                    <a:pt x="21" y="360"/>
                  </a:lnTo>
                  <a:lnTo>
                    <a:pt x="18" y="347"/>
                  </a:lnTo>
                  <a:lnTo>
                    <a:pt x="16" y="335"/>
                  </a:lnTo>
                  <a:lnTo>
                    <a:pt x="13" y="323"/>
                  </a:lnTo>
                  <a:lnTo>
                    <a:pt x="12" y="311"/>
                  </a:lnTo>
                  <a:lnTo>
                    <a:pt x="4" y="272"/>
                  </a:lnTo>
                  <a:lnTo>
                    <a:pt x="1" y="233"/>
                  </a:lnTo>
                  <a:lnTo>
                    <a:pt x="0" y="193"/>
                  </a:lnTo>
                  <a:lnTo>
                    <a:pt x="4" y="155"/>
                  </a:lnTo>
                  <a:lnTo>
                    <a:pt x="9" y="114"/>
                  </a:lnTo>
                  <a:lnTo>
                    <a:pt x="16" y="74"/>
                  </a:lnTo>
                  <a:lnTo>
                    <a:pt x="24" y="3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0" name="Freeform 76"/>
            <p:cNvSpPr>
              <a:spLocks/>
            </p:cNvSpPr>
            <p:nvPr/>
          </p:nvSpPr>
          <p:spPr bwMode="auto">
            <a:xfrm>
              <a:off x="3539" y="2245"/>
              <a:ext cx="76" cy="543"/>
            </a:xfrm>
            <a:custGeom>
              <a:avLst/>
              <a:gdLst/>
              <a:ahLst/>
              <a:cxnLst>
                <a:cxn ang="0">
                  <a:pos x="64" y="543"/>
                </a:cxn>
                <a:cxn ang="0">
                  <a:pos x="62" y="524"/>
                </a:cxn>
                <a:cxn ang="0">
                  <a:pos x="61" y="508"/>
                </a:cxn>
                <a:cxn ang="0">
                  <a:pos x="59" y="491"/>
                </a:cxn>
                <a:cxn ang="0">
                  <a:pos x="59" y="476"/>
                </a:cxn>
                <a:cxn ang="0">
                  <a:pos x="55" y="460"/>
                </a:cxn>
                <a:cxn ang="0">
                  <a:pos x="52" y="445"/>
                </a:cxn>
                <a:cxn ang="0">
                  <a:pos x="46" y="430"/>
                </a:cxn>
                <a:cxn ang="0">
                  <a:pos x="40" y="417"/>
                </a:cxn>
                <a:cxn ang="0">
                  <a:pos x="22" y="380"/>
                </a:cxn>
                <a:cxn ang="0">
                  <a:pos x="13" y="348"/>
                </a:cxn>
                <a:cxn ang="0">
                  <a:pos x="7" y="317"/>
                </a:cxn>
                <a:cxn ang="0">
                  <a:pos x="6" y="289"/>
                </a:cxn>
                <a:cxn ang="0">
                  <a:pos x="6" y="258"/>
                </a:cxn>
                <a:cxn ang="0">
                  <a:pos x="7" y="226"/>
                </a:cxn>
                <a:cxn ang="0">
                  <a:pos x="6" y="194"/>
                </a:cxn>
                <a:cxn ang="0">
                  <a:pos x="4" y="158"/>
                </a:cxn>
                <a:cxn ang="0">
                  <a:pos x="1" y="134"/>
                </a:cxn>
                <a:cxn ang="0">
                  <a:pos x="0" y="115"/>
                </a:cxn>
                <a:cxn ang="0">
                  <a:pos x="0" y="95"/>
                </a:cxn>
                <a:cxn ang="0">
                  <a:pos x="1" y="79"/>
                </a:cxn>
                <a:cxn ang="0">
                  <a:pos x="1" y="60"/>
                </a:cxn>
                <a:cxn ang="0">
                  <a:pos x="4" y="42"/>
                </a:cxn>
                <a:cxn ang="0">
                  <a:pos x="7" y="22"/>
                </a:cxn>
                <a:cxn ang="0">
                  <a:pos x="12" y="0"/>
                </a:cxn>
                <a:cxn ang="0">
                  <a:pos x="13" y="40"/>
                </a:cxn>
                <a:cxn ang="0">
                  <a:pos x="18" y="80"/>
                </a:cxn>
                <a:cxn ang="0">
                  <a:pos x="22" y="121"/>
                </a:cxn>
                <a:cxn ang="0">
                  <a:pos x="28" y="161"/>
                </a:cxn>
                <a:cxn ang="0">
                  <a:pos x="31" y="200"/>
                </a:cxn>
                <a:cxn ang="0">
                  <a:pos x="34" y="240"/>
                </a:cxn>
                <a:cxn ang="0">
                  <a:pos x="34" y="280"/>
                </a:cxn>
                <a:cxn ang="0">
                  <a:pos x="32" y="320"/>
                </a:cxn>
                <a:cxn ang="0">
                  <a:pos x="31" y="334"/>
                </a:cxn>
                <a:cxn ang="0">
                  <a:pos x="34" y="347"/>
                </a:cxn>
                <a:cxn ang="0">
                  <a:pos x="38" y="360"/>
                </a:cxn>
                <a:cxn ang="0">
                  <a:pos x="46" y="375"/>
                </a:cxn>
                <a:cxn ang="0">
                  <a:pos x="52" y="389"/>
                </a:cxn>
                <a:cxn ang="0">
                  <a:pos x="59" y="402"/>
                </a:cxn>
                <a:cxn ang="0">
                  <a:pos x="67" y="415"/>
                </a:cxn>
                <a:cxn ang="0">
                  <a:pos x="73" y="429"/>
                </a:cxn>
                <a:cxn ang="0">
                  <a:pos x="74" y="441"/>
                </a:cxn>
                <a:cxn ang="0">
                  <a:pos x="76" y="454"/>
                </a:cxn>
                <a:cxn ang="0">
                  <a:pos x="74" y="469"/>
                </a:cxn>
                <a:cxn ang="0">
                  <a:pos x="74" y="484"/>
                </a:cxn>
                <a:cxn ang="0">
                  <a:pos x="71" y="497"/>
                </a:cxn>
                <a:cxn ang="0">
                  <a:pos x="68" y="514"/>
                </a:cxn>
                <a:cxn ang="0">
                  <a:pos x="64" y="527"/>
                </a:cxn>
                <a:cxn ang="0">
                  <a:pos x="64" y="543"/>
                </a:cxn>
              </a:cxnLst>
              <a:rect l="0" t="0" r="r" b="b"/>
              <a:pathLst>
                <a:path w="76" h="543">
                  <a:moveTo>
                    <a:pt x="64" y="543"/>
                  </a:moveTo>
                  <a:lnTo>
                    <a:pt x="62" y="524"/>
                  </a:lnTo>
                  <a:lnTo>
                    <a:pt x="61" y="508"/>
                  </a:lnTo>
                  <a:lnTo>
                    <a:pt x="59" y="491"/>
                  </a:lnTo>
                  <a:lnTo>
                    <a:pt x="59" y="476"/>
                  </a:lnTo>
                  <a:lnTo>
                    <a:pt x="55" y="460"/>
                  </a:lnTo>
                  <a:lnTo>
                    <a:pt x="52" y="445"/>
                  </a:lnTo>
                  <a:lnTo>
                    <a:pt x="46" y="430"/>
                  </a:lnTo>
                  <a:lnTo>
                    <a:pt x="40" y="417"/>
                  </a:lnTo>
                  <a:lnTo>
                    <a:pt x="22" y="380"/>
                  </a:lnTo>
                  <a:lnTo>
                    <a:pt x="13" y="348"/>
                  </a:lnTo>
                  <a:lnTo>
                    <a:pt x="7" y="317"/>
                  </a:lnTo>
                  <a:lnTo>
                    <a:pt x="6" y="289"/>
                  </a:lnTo>
                  <a:lnTo>
                    <a:pt x="6" y="258"/>
                  </a:lnTo>
                  <a:lnTo>
                    <a:pt x="7" y="226"/>
                  </a:lnTo>
                  <a:lnTo>
                    <a:pt x="6" y="194"/>
                  </a:lnTo>
                  <a:lnTo>
                    <a:pt x="4" y="158"/>
                  </a:lnTo>
                  <a:lnTo>
                    <a:pt x="1" y="134"/>
                  </a:lnTo>
                  <a:lnTo>
                    <a:pt x="0" y="115"/>
                  </a:lnTo>
                  <a:lnTo>
                    <a:pt x="0" y="95"/>
                  </a:lnTo>
                  <a:lnTo>
                    <a:pt x="1" y="79"/>
                  </a:lnTo>
                  <a:lnTo>
                    <a:pt x="1" y="60"/>
                  </a:lnTo>
                  <a:lnTo>
                    <a:pt x="4" y="42"/>
                  </a:lnTo>
                  <a:lnTo>
                    <a:pt x="7" y="22"/>
                  </a:lnTo>
                  <a:lnTo>
                    <a:pt x="12" y="0"/>
                  </a:lnTo>
                  <a:lnTo>
                    <a:pt x="13" y="40"/>
                  </a:lnTo>
                  <a:lnTo>
                    <a:pt x="18" y="80"/>
                  </a:lnTo>
                  <a:lnTo>
                    <a:pt x="22" y="121"/>
                  </a:lnTo>
                  <a:lnTo>
                    <a:pt x="28" y="161"/>
                  </a:lnTo>
                  <a:lnTo>
                    <a:pt x="31" y="200"/>
                  </a:lnTo>
                  <a:lnTo>
                    <a:pt x="34" y="240"/>
                  </a:lnTo>
                  <a:lnTo>
                    <a:pt x="34" y="280"/>
                  </a:lnTo>
                  <a:lnTo>
                    <a:pt x="32" y="320"/>
                  </a:lnTo>
                  <a:lnTo>
                    <a:pt x="31" y="334"/>
                  </a:lnTo>
                  <a:lnTo>
                    <a:pt x="34" y="347"/>
                  </a:lnTo>
                  <a:lnTo>
                    <a:pt x="38" y="360"/>
                  </a:lnTo>
                  <a:lnTo>
                    <a:pt x="46" y="375"/>
                  </a:lnTo>
                  <a:lnTo>
                    <a:pt x="52" y="389"/>
                  </a:lnTo>
                  <a:lnTo>
                    <a:pt x="59" y="402"/>
                  </a:lnTo>
                  <a:lnTo>
                    <a:pt x="67" y="415"/>
                  </a:lnTo>
                  <a:lnTo>
                    <a:pt x="73" y="429"/>
                  </a:lnTo>
                  <a:lnTo>
                    <a:pt x="74" y="441"/>
                  </a:lnTo>
                  <a:lnTo>
                    <a:pt x="76" y="454"/>
                  </a:lnTo>
                  <a:lnTo>
                    <a:pt x="74" y="469"/>
                  </a:lnTo>
                  <a:lnTo>
                    <a:pt x="74" y="484"/>
                  </a:lnTo>
                  <a:lnTo>
                    <a:pt x="71" y="497"/>
                  </a:lnTo>
                  <a:lnTo>
                    <a:pt x="68" y="514"/>
                  </a:lnTo>
                  <a:lnTo>
                    <a:pt x="64" y="527"/>
                  </a:lnTo>
                  <a:lnTo>
                    <a:pt x="64" y="543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1" name="Freeform 77"/>
            <p:cNvSpPr>
              <a:spLocks/>
            </p:cNvSpPr>
            <p:nvPr/>
          </p:nvSpPr>
          <p:spPr bwMode="auto">
            <a:xfrm>
              <a:off x="3405" y="2052"/>
              <a:ext cx="141" cy="562"/>
            </a:xfrm>
            <a:custGeom>
              <a:avLst/>
              <a:gdLst/>
              <a:ahLst/>
              <a:cxnLst>
                <a:cxn ang="0">
                  <a:pos x="88" y="22"/>
                </a:cxn>
                <a:cxn ang="0">
                  <a:pos x="80" y="70"/>
                </a:cxn>
                <a:cxn ang="0">
                  <a:pos x="74" y="119"/>
                </a:cxn>
                <a:cxn ang="0">
                  <a:pos x="61" y="165"/>
                </a:cxn>
                <a:cxn ang="0">
                  <a:pos x="46" y="201"/>
                </a:cxn>
                <a:cxn ang="0">
                  <a:pos x="28" y="224"/>
                </a:cxn>
                <a:cxn ang="0">
                  <a:pos x="31" y="242"/>
                </a:cxn>
                <a:cxn ang="0">
                  <a:pos x="43" y="253"/>
                </a:cxn>
                <a:cxn ang="0">
                  <a:pos x="52" y="268"/>
                </a:cxn>
                <a:cxn ang="0">
                  <a:pos x="53" y="293"/>
                </a:cxn>
                <a:cxn ang="0">
                  <a:pos x="52" y="318"/>
                </a:cxn>
                <a:cxn ang="0">
                  <a:pos x="50" y="343"/>
                </a:cxn>
                <a:cxn ang="0">
                  <a:pos x="52" y="369"/>
                </a:cxn>
                <a:cxn ang="0">
                  <a:pos x="55" y="400"/>
                </a:cxn>
                <a:cxn ang="0">
                  <a:pos x="56" y="433"/>
                </a:cxn>
                <a:cxn ang="0">
                  <a:pos x="61" y="464"/>
                </a:cxn>
                <a:cxn ang="0">
                  <a:pos x="68" y="492"/>
                </a:cxn>
                <a:cxn ang="0">
                  <a:pos x="80" y="512"/>
                </a:cxn>
                <a:cxn ang="0">
                  <a:pos x="100" y="531"/>
                </a:cxn>
                <a:cxn ang="0">
                  <a:pos x="125" y="549"/>
                </a:cxn>
                <a:cxn ang="0">
                  <a:pos x="138" y="562"/>
                </a:cxn>
                <a:cxn ang="0">
                  <a:pos x="65" y="518"/>
                </a:cxn>
                <a:cxn ang="0">
                  <a:pos x="36" y="460"/>
                </a:cxn>
                <a:cxn ang="0">
                  <a:pos x="27" y="390"/>
                </a:cxn>
                <a:cxn ang="0">
                  <a:pos x="21" y="315"/>
                </a:cxn>
                <a:cxn ang="0">
                  <a:pos x="22" y="290"/>
                </a:cxn>
                <a:cxn ang="0">
                  <a:pos x="21" y="266"/>
                </a:cxn>
                <a:cxn ang="0">
                  <a:pos x="10" y="250"/>
                </a:cxn>
                <a:cxn ang="0">
                  <a:pos x="0" y="238"/>
                </a:cxn>
                <a:cxn ang="0">
                  <a:pos x="12" y="211"/>
                </a:cxn>
                <a:cxn ang="0">
                  <a:pos x="33" y="186"/>
                </a:cxn>
                <a:cxn ang="0">
                  <a:pos x="49" y="140"/>
                </a:cxn>
                <a:cxn ang="0">
                  <a:pos x="59" y="93"/>
                </a:cxn>
                <a:cxn ang="0">
                  <a:pos x="70" y="44"/>
                </a:cxn>
                <a:cxn ang="0">
                  <a:pos x="94" y="0"/>
                </a:cxn>
              </a:cxnLst>
              <a:rect l="0" t="0" r="r" b="b"/>
              <a:pathLst>
                <a:path w="141" h="562">
                  <a:moveTo>
                    <a:pt x="94" y="0"/>
                  </a:moveTo>
                  <a:lnTo>
                    <a:pt x="88" y="22"/>
                  </a:lnTo>
                  <a:lnTo>
                    <a:pt x="83" y="46"/>
                  </a:lnTo>
                  <a:lnTo>
                    <a:pt x="80" y="70"/>
                  </a:lnTo>
                  <a:lnTo>
                    <a:pt x="79" y="95"/>
                  </a:lnTo>
                  <a:lnTo>
                    <a:pt x="74" y="119"/>
                  </a:lnTo>
                  <a:lnTo>
                    <a:pt x="70" y="142"/>
                  </a:lnTo>
                  <a:lnTo>
                    <a:pt x="61" y="165"/>
                  </a:lnTo>
                  <a:lnTo>
                    <a:pt x="52" y="189"/>
                  </a:lnTo>
                  <a:lnTo>
                    <a:pt x="46" y="201"/>
                  </a:lnTo>
                  <a:lnTo>
                    <a:pt x="37" y="212"/>
                  </a:lnTo>
                  <a:lnTo>
                    <a:pt x="28" y="224"/>
                  </a:lnTo>
                  <a:lnTo>
                    <a:pt x="28" y="238"/>
                  </a:lnTo>
                  <a:lnTo>
                    <a:pt x="31" y="242"/>
                  </a:lnTo>
                  <a:lnTo>
                    <a:pt x="39" y="248"/>
                  </a:lnTo>
                  <a:lnTo>
                    <a:pt x="43" y="253"/>
                  </a:lnTo>
                  <a:lnTo>
                    <a:pt x="49" y="259"/>
                  </a:lnTo>
                  <a:lnTo>
                    <a:pt x="52" y="268"/>
                  </a:lnTo>
                  <a:lnTo>
                    <a:pt x="53" y="281"/>
                  </a:lnTo>
                  <a:lnTo>
                    <a:pt x="53" y="293"/>
                  </a:lnTo>
                  <a:lnTo>
                    <a:pt x="53" y="306"/>
                  </a:lnTo>
                  <a:lnTo>
                    <a:pt x="52" y="318"/>
                  </a:lnTo>
                  <a:lnTo>
                    <a:pt x="50" y="332"/>
                  </a:lnTo>
                  <a:lnTo>
                    <a:pt x="50" y="343"/>
                  </a:lnTo>
                  <a:lnTo>
                    <a:pt x="52" y="355"/>
                  </a:lnTo>
                  <a:lnTo>
                    <a:pt x="52" y="369"/>
                  </a:lnTo>
                  <a:lnTo>
                    <a:pt x="53" y="385"/>
                  </a:lnTo>
                  <a:lnTo>
                    <a:pt x="55" y="400"/>
                  </a:lnTo>
                  <a:lnTo>
                    <a:pt x="56" y="418"/>
                  </a:lnTo>
                  <a:lnTo>
                    <a:pt x="56" y="433"/>
                  </a:lnTo>
                  <a:lnTo>
                    <a:pt x="59" y="449"/>
                  </a:lnTo>
                  <a:lnTo>
                    <a:pt x="61" y="464"/>
                  </a:lnTo>
                  <a:lnTo>
                    <a:pt x="65" y="480"/>
                  </a:lnTo>
                  <a:lnTo>
                    <a:pt x="68" y="492"/>
                  </a:lnTo>
                  <a:lnTo>
                    <a:pt x="73" y="503"/>
                  </a:lnTo>
                  <a:lnTo>
                    <a:pt x="80" y="512"/>
                  </a:lnTo>
                  <a:lnTo>
                    <a:pt x="91" y="522"/>
                  </a:lnTo>
                  <a:lnTo>
                    <a:pt x="100" y="531"/>
                  </a:lnTo>
                  <a:lnTo>
                    <a:pt x="113" y="540"/>
                  </a:lnTo>
                  <a:lnTo>
                    <a:pt x="125" y="549"/>
                  </a:lnTo>
                  <a:lnTo>
                    <a:pt x="141" y="562"/>
                  </a:lnTo>
                  <a:lnTo>
                    <a:pt x="138" y="562"/>
                  </a:lnTo>
                  <a:lnTo>
                    <a:pt x="95" y="541"/>
                  </a:lnTo>
                  <a:lnTo>
                    <a:pt x="65" y="518"/>
                  </a:lnTo>
                  <a:lnTo>
                    <a:pt x="46" y="489"/>
                  </a:lnTo>
                  <a:lnTo>
                    <a:pt x="36" y="460"/>
                  </a:lnTo>
                  <a:lnTo>
                    <a:pt x="28" y="424"/>
                  </a:lnTo>
                  <a:lnTo>
                    <a:pt x="27" y="390"/>
                  </a:lnTo>
                  <a:lnTo>
                    <a:pt x="24" y="352"/>
                  </a:lnTo>
                  <a:lnTo>
                    <a:pt x="21" y="315"/>
                  </a:lnTo>
                  <a:lnTo>
                    <a:pt x="21" y="302"/>
                  </a:lnTo>
                  <a:lnTo>
                    <a:pt x="22" y="290"/>
                  </a:lnTo>
                  <a:lnTo>
                    <a:pt x="22" y="278"/>
                  </a:lnTo>
                  <a:lnTo>
                    <a:pt x="21" y="266"/>
                  </a:lnTo>
                  <a:lnTo>
                    <a:pt x="15" y="257"/>
                  </a:lnTo>
                  <a:lnTo>
                    <a:pt x="10" y="250"/>
                  </a:lnTo>
                  <a:lnTo>
                    <a:pt x="3" y="244"/>
                  </a:lnTo>
                  <a:lnTo>
                    <a:pt x="0" y="238"/>
                  </a:lnTo>
                  <a:lnTo>
                    <a:pt x="3" y="223"/>
                  </a:lnTo>
                  <a:lnTo>
                    <a:pt x="12" y="211"/>
                  </a:lnTo>
                  <a:lnTo>
                    <a:pt x="22" y="198"/>
                  </a:lnTo>
                  <a:lnTo>
                    <a:pt x="33" y="186"/>
                  </a:lnTo>
                  <a:lnTo>
                    <a:pt x="42" y="162"/>
                  </a:lnTo>
                  <a:lnTo>
                    <a:pt x="49" y="140"/>
                  </a:lnTo>
                  <a:lnTo>
                    <a:pt x="53" y="116"/>
                  </a:lnTo>
                  <a:lnTo>
                    <a:pt x="59" y="93"/>
                  </a:lnTo>
                  <a:lnTo>
                    <a:pt x="64" y="68"/>
                  </a:lnTo>
                  <a:lnTo>
                    <a:pt x="70" y="44"/>
                  </a:lnTo>
                  <a:lnTo>
                    <a:pt x="79" y="2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202" name="Picture 167" descr="Frukti i jagodi (22)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00826" y="2928934"/>
            <a:ext cx="669224" cy="396000"/>
          </a:xfrm>
          <a:prstGeom prst="rect">
            <a:avLst/>
          </a:prstGeom>
          <a:noFill/>
        </p:spPr>
      </p:pic>
      <p:pic>
        <p:nvPicPr>
          <p:cNvPr id="203" name="Содержимое 3" descr="j043689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643702" y="2714620"/>
            <a:ext cx="360000" cy="360000"/>
          </a:xfrm>
          <a:prstGeom prst="rect">
            <a:avLst/>
          </a:prstGeom>
        </p:spPr>
      </p:pic>
      <p:pic>
        <p:nvPicPr>
          <p:cNvPr id="204" name="Picture 7" descr="1681daf8ccbe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8142308" y="5786430"/>
            <a:ext cx="1001692" cy="1071570"/>
          </a:xfrm>
          <a:prstGeom prst="rect">
            <a:avLst/>
          </a:prstGeom>
          <a:noFill/>
        </p:spPr>
      </p:pic>
      <p:pic>
        <p:nvPicPr>
          <p:cNvPr id="205" name="~PP2085.WAV">
            <a:hlinkClick r:id="" action="ppaction://media"/>
          </p:cNvPr>
          <p:cNvPicPr>
            <a:picLocks noRot="1" noChangeAspect="1"/>
          </p:cNvPicPr>
          <p:nvPr>
            <a:wavAudioFile r:embed="rId1" name="~PP2085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Кирилл\Рабочий стол\МАМА\детские презентации\Почемучка\DS_detska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18000"/>
            <a:ext cx="9187196" cy="687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4143372" cy="25545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Если кнопки из коробки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Разлетелись – собери,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Если гвозди на дороге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Ты увидел – подбери!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Эти острые предметы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Не бросайте на полу.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Сам наступишь незаметно –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 раной поведут к врачу.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363" name="Picture 3" descr="C:\Documents and Settings\Кирилл\Рабочий стол\МАМА\детские презентации\Почемучка\ef8bd94385f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-5220000">
            <a:off x="5870852" y="5328728"/>
            <a:ext cx="586454" cy="1584000"/>
          </a:xfrm>
          <a:prstGeom prst="rect">
            <a:avLst/>
          </a:prstGeom>
          <a:noFill/>
        </p:spPr>
      </p:pic>
      <p:pic>
        <p:nvPicPr>
          <p:cNvPr id="15364" name="Picture 4" descr="C:\Documents and Settings\Кирилл\Рабочий стол\МАМА\детские презентации\Почемучка\a017f6aa2fad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00562" y="4857760"/>
            <a:ext cx="3010125" cy="1656000"/>
          </a:xfrm>
          <a:prstGeom prst="rect">
            <a:avLst/>
          </a:prstGeom>
          <a:noFill/>
        </p:spPr>
      </p:pic>
      <p:pic>
        <p:nvPicPr>
          <p:cNvPr id="15365" name="Picture 5" descr="C:\Documents and Settings\Кирилл\Рабочий стол\МАМА\детские презентации\Почемучка\99bd3f6e211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71670" y="5357826"/>
            <a:ext cx="2862503" cy="1188000"/>
          </a:xfrm>
          <a:prstGeom prst="rect">
            <a:avLst/>
          </a:prstGeom>
          <a:noFill/>
        </p:spPr>
      </p:pic>
      <p:pic>
        <p:nvPicPr>
          <p:cNvPr id="15366" name="Picture 6" descr="C:\Documents and Settings\Кирилл\Рабочий стол\МАМА\детские презентации\Почемучка\48005a7e4840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4348" y="5418000"/>
            <a:ext cx="1892820" cy="1440000"/>
          </a:xfrm>
          <a:prstGeom prst="rect">
            <a:avLst/>
          </a:prstGeom>
          <a:noFill/>
        </p:spPr>
      </p:pic>
      <p:pic>
        <p:nvPicPr>
          <p:cNvPr id="15367" name="Picture 7" descr="C:\Documents and Settings\Кирилл\Рабочий стол\МАМА\детские презентации\Почемучка\a8ed176cde4c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715272" y="6429396"/>
            <a:ext cx="988125" cy="216000"/>
          </a:xfrm>
          <a:prstGeom prst="rect">
            <a:avLst/>
          </a:prstGeom>
          <a:noFill/>
        </p:spPr>
      </p:pic>
      <p:pic>
        <p:nvPicPr>
          <p:cNvPr id="9" name="Picture 7" descr="C:\Documents and Settings\Кирилл\Рабочий стол\МАМА\детские презентации\Почемучка\a8ed176cde4c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643834" y="5786454"/>
            <a:ext cx="988125" cy="216000"/>
          </a:xfrm>
          <a:prstGeom prst="rect">
            <a:avLst/>
          </a:prstGeom>
          <a:noFill/>
        </p:spPr>
      </p:pic>
      <p:pic>
        <p:nvPicPr>
          <p:cNvPr id="10" name="Picture 7" descr="C:\Documents and Settings\Кирилл\Рабочий стол\МАМА\детские презентации\Почемучка\a8ed176cde4c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71934" y="5715016"/>
            <a:ext cx="988125" cy="216000"/>
          </a:xfrm>
          <a:prstGeom prst="rect">
            <a:avLst/>
          </a:prstGeom>
          <a:noFill/>
        </p:spPr>
      </p:pic>
      <p:pic>
        <p:nvPicPr>
          <p:cNvPr id="11" name="Picture 7" descr="C:\Documents and Settings\Кирилл\Рабочий стол\МАМА\детские презентации\Почемучка\a8ed176cde4c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86050" y="6429396"/>
            <a:ext cx="988125" cy="216000"/>
          </a:xfrm>
          <a:prstGeom prst="rect">
            <a:avLst/>
          </a:prstGeom>
          <a:noFill/>
        </p:spPr>
      </p:pic>
      <p:pic>
        <p:nvPicPr>
          <p:cNvPr id="13" name="Picture 15" descr="HAPPYBO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2571744"/>
            <a:ext cx="1906445" cy="3096000"/>
          </a:xfrm>
          <a:prstGeom prst="rect">
            <a:avLst/>
          </a:prstGeom>
          <a:noFill/>
        </p:spPr>
      </p:pic>
      <p:pic>
        <p:nvPicPr>
          <p:cNvPr id="14" name="Picture 7" descr="1681daf8ccbe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flipH="1">
            <a:off x="3214678" y="1428736"/>
            <a:ext cx="1001692" cy="1071570"/>
          </a:xfrm>
          <a:prstGeom prst="rect">
            <a:avLst/>
          </a:prstGeom>
          <a:noFill/>
        </p:spPr>
      </p:pic>
      <p:pic>
        <p:nvPicPr>
          <p:cNvPr id="15" name="~PP3137.WAV">
            <a:hlinkClick r:id="" action="ppaction://media"/>
          </p:cNvPr>
          <p:cNvPicPr>
            <a:picLocks noRot="1" noChangeAspect="1"/>
          </p:cNvPicPr>
          <p:nvPr>
            <a:wavAudioFile r:embed="rId1" name="~PP3137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Кирилл\Рабочий стол\МАМА\детские презентации\Почемучка\190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5" descr="Kartinochki (10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42844" y="285728"/>
            <a:ext cx="3413895" cy="4140000"/>
          </a:xfrm>
          <a:prstGeom prst="rect">
            <a:avLst/>
          </a:prstGeom>
          <a:noFill/>
        </p:spPr>
      </p:pic>
      <p:pic>
        <p:nvPicPr>
          <p:cNvPr id="36867" name="Picture 3" descr="C:\Documents and Settings\Кирилл\Рабочий стол\МАМА\детские презентации\Почемучка\a903ec2502e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71736" y="857232"/>
            <a:ext cx="494175" cy="1800000"/>
          </a:xfrm>
          <a:prstGeom prst="rect">
            <a:avLst/>
          </a:prstGeom>
          <a:noFill/>
        </p:spPr>
      </p:pic>
      <p:pic>
        <p:nvPicPr>
          <p:cNvPr id="36868" name="Picture 4" descr="C:\Documents and Settings\Кирилл\Рабочий стол\МАМА\детские презентации\Почемучка\320333470b6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57686" y="357166"/>
            <a:ext cx="1021358" cy="1548000"/>
          </a:xfrm>
          <a:prstGeom prst="rect">
            <a:avLst/>
          </a:prstGeom>
          <a:noFill/>
        </p:spPr>
      </p:pic>
      <p:pic>
        <p:nvPicPr>
          <p:cNvPr id="36869" name="Picture 5" descr="C:\Documents and Settings\Кирилл\Рабочий стол\МАМА\детские презентации\Почемучка\6175fc20adc0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14876" y="1928802"/>
            <a:ext cx="1124160" cy="828000"/>
          </a:xfrm>
          <a:prstGeom prst="rect">
            <a:avLst/>
          </a:prstGeom>
          <a:noFill/>
        </p:spPr>
      </p:pic>
      <p:pic>
        <p:nvPicPr>
          <p:cNvPr id="36870" name="Picture 6" descr="C:\Documents and Settings\Кирилл\Рабочий стол\МАМА\детские презентации\Почемучка\68c98fa3fa0e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071802" y="500042"/>
            <a:ext cx="712328" cy="1188000"/>
          </a:xfrm>
          <a:prstGeom prst="rect">
            <a:avLst/>
          </a:prstGeom>
          <a:noFill/>
        </p:spPr>
      </p:pic>
      <p:pic>
        <p:nvPicPr>
          <p:cNvPr id="36871" name="Picture 7" descr="C:\Documents and Settings\Кирилл\Рабочий стол\МАМА\детские презентации\Почемучка\02213c11506e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000760" y="1428736"/>
            <a:ext cx="1714353" cy="126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857752" y="4286256"/>
            <a:ext cx="4286248" cy="2554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Есть в квартире много скляночек,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Разных тюбиков и баночек.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 них хранятся средства разные,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Даже иногда опасные.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Кремы, пасты и таблеточки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 рот тащить не надо, деточки.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Отравленье обеспечено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И здоровье изувечено!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" name="Picture 7" descr="1681daf8ccbe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286744" y="5786430"/>
            <a:ext cx="857256" cy="1071570"/>
          </a:xfrm>
          <a:prstGeom prst="rect">
            <a:avLst/>
          </a:prstGeom>
          <a:noFill/>
        </p:spPr>
      </p:pic>
      <p:pic>
        <p:nvPicPr>
          <p:cNvPr id="11" name="~PP2561.WAV">
            <a:hlinkClick r:id="" action="ppaction://media"/>
          </p:cNvPr>
          <p:cNvPicPr>
            <a:picLocks noRot="1" noChangeAspect="1"/>
          </p:cNvPicPr>
          <p:nvPr>
            <a:wavAudioFile r:embed="rId1" name="~PP2561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2.77778E-7 -5.55112E-17 L 0.14462 0.002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Кирилл\Рабочий стол\МАМА\книги\Новая папка\1237582729_int-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</p:spPr>
      </p:pic>
      <p:pic>
        <p:nvPicPr>
          <p:cNvPr id="16387" name="Picture 3" descr="C:\Documents and Settings\Кирилл\Рабочий стол\МАМА\детские презентации\Почемучка\legrand_valena_77442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00364" y="3214686"/>
            <a:ext cx="819000" cy="93600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5" name="Picture 5" descr="Kartinochki (10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-142908" y="2643182"/>
            <a:ext cx="3146721" cy="3816000"/>
          </a:xfrm>
          <a:prstGeom prst="rect">
            <a:avLst/>
          </a:prstGeom>
          <a:noFill/>
        </p:spPr>
      </p:pic>
      <p:pic>
        <p:nvPicPr>
          <p:cNvPr id="6" name="Picture 7" descr="C:\Documents and Settings\Кирилл\Рабочий стол\МАМА\детские презентации\Почемучка\a8ed176cde4c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7560000">
            <a:off x="2111555" y="3890342"/>
            <a:ext cx="1482189" cy="324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283" y="0"/>
            <a:ext cx="4214841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Ты, малыш, запомнить должен: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Будь с розеткой осторожен!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С ней никак нельзя играть,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Гвоздики в неё совать.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Дело кончится бедой –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Ток в розетке очень злой!!!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9" name="Picture 7" descr="1681daf8ccb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3428992" y="785794"/>
            <a:ext cx="1001692" cy="1071570"/>
          </a:xfrm>
          <a:prstGeom prst="rect">
            <a:avLst/>
          </a:prstGeom>
          <a:noFill/>
        </p:spPr>
      </p:pic>
      <p:pic>
        <p:nvPicPr>
          <p:cNvPr id="10" name="Picture 5" descr="C:\Documents and Settings\Ольга\Рабочий стол\картинки\Новая папка (2)\игрушки\dc701436b9b3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572396" y="5497675"/>
            <a:ext cx="1357290" cy="1360326"/>
          </a:xfrm>
          <a:prstGeom prst="rect">
            <a:avLst/>
          </a:prstGeom>
          <a:noFill/>
        </p:spPr>
      </p:pic>
      <p:pic>
        <p:nvPicPr>
          <p:cNvPr id="16385" name="Picture 1" descr="C:\Documents and Settings\Кирилл\Рабочий стол\МАМА\детские презентации\Почемучка\9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00232" y="3571876"/>
            <a:ext cx="4500000" cy="180000"/>
          </a:xfrm>
          <a:prstGeom prst="rect">
            <a:avLst/>
          </a:prstGeom>
          <a:noFill/>
        </p:spPr>
      </p:pic>
      <p:pic>
        <p:nvPicPr>
          <p:cNvPr id="11" name="~PP721.WAV">
            <a:hlinkClick r:id="" action="ppaction://media"/>
          </p:cNvPr>
          <p:cNvPicPr>
            <a:picLocks noRot="1" noChangeAspect="1"/>
          </p:cNvPicPr>
          <p:nvPr>
            <a:wavAudioFile r:embed="rId1" name="~PP721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Кирилл\Рабочий стол\МАМА\детские презентации\Почемучка\gostina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4" descr="Kartinochki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2214554"/>
            <a:ext cx="2670774" cy="3780000"/>
          </a:xfrm>
          <a:prstGeom prst="rect">
            <a:avLst/>
          </a:prstGeom>
          <a:noFill/>
        </p:spPr>
      </p:pic>
      <p:pic>
        <p:nvPicPr>
          <p:cNvPr id="17411" name="Picture 3" descr="C:\Documents and Settings\Кирилл\Рабочий стол\МАМА\детские презентации\Почемучка\л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-660000">
            <a:off x="3078165" y="2612060"/>
            <a:ext cx="578572" cy="162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14942" y="0"/>
            <a:ext cx="3929058" cy="26431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Если телефон звонит,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Кто-то в трубку говорит: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Как тебя зовут, малыш?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Дома с кем сейчас сидишь?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Если взрослых дома нет,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Не веди ни с кем бесед,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До свидания! – скажи,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Быстро трубку положи.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Овальная выноска 7"/>
          <p:cNvSpPr>
            <a:spLocks noChangeAspect="1"/>
          </p:cNvSpPr>
          <p:nvPr/>
        </p:nvSpPr>
        <p:spPr>
          <a:xfrm flipH="1">
            <a:off x="285720" y="2571744"/>
            <a:ext cx="1773774" cy="972000"/>
          </a:xfrm>
          <a:prstGeom prst="wedgeEllipseCallout">
            <a:avLst>
              <a:gd name="adj1" fmla="val -55861"/>
              <a:gd name="adj2" fmla="val 54058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Я дома один…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Picture 7" descr="1681daf8ccbe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8142308" y="1428736"/>
            <a:ext cx="1001692" cy="1071570"/>
          </a:xfrm>
          <a:prstGeom prst="rect">
            <a:avLst/>
          </a:prstGeom>
          <a:noFill/>
        </p:spPr>
      </p:pic>
      <p:pic>
        <p:nvPicPr>
          <p:cNvPr id="10" name="~PP1444.WAV">
            <a:hlinkClick r:id="" action="ppaction://media"/>
          </p:cNvPr>
          <p:cNvPicPr>
            <a:picLocks noRot="1" noChangeAspect="1"/>
          </p:cNvPicPr>
          <p:nvPr>
            <a:wavAudioFile r:embed="rId1" name="~PP1444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8.33333E-7 -2.59259E-6 L 0.17899 0.001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738</Words>
  <Application>Microsoft Office PowerPoint</Application>
  <PresentationFormat>Экран (4:3)</PresentationFormat>
  <Paragraphs>141</Paragraphs>
  <Slides>24</Slides>
  <Notes>1</Notes>
  <HiddenSlides>0</HiddenSlides>
  <MMClips>24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Book Antiqua</vt:lpstr>
      <vt:lpstr>Calibri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Отгадай загадки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WIN7XP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WIN7XP</dc:creator>
  <cp:lastModifiedBy>1</cp:lastModifiedBy>
  <cp:revision>74</cp:revision>
  <dcterms:created xsi:type="dcterms:W3CDTF">2009-08-13T12:38:53Z</dcterms:created>
  <dcterms:modified xsi:type="dcterms:W3CDTF">2016-10-05T19:42:10Z</dcterms:modified>
</cp:coreProperties>
</file>