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207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6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9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01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3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3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8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71FF7-4746-4871-92F5-1C8FF2814BD1}" type="datetimeFigureOut">
              <a:rPr lang="ru-RU" smtClean="0"/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72CDB-53CD-401A-9FEB-D8720FB9BC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08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аврилин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1539602"/>
          </a:xfrm>
        </p:spPr>
        <p:txBody>
          <a:bodyPr>
            <a:normAutofit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</a:t>
            </a:r>
            <a:r>
              <a:rPr lang="en-US" dirty="0" smtClean="0"/>
              <a:t>&lt;</a:t>
            </a:r>
            <a:r>
              <a:rPr lang="ru-RU" dirty="0" smtClean="0"/>
              <a:t> Роль сказок в развитие речи детей 3-4 лет</a:t>
            </a:r>
            <a:r>
              <a:rPr lang="en-US" dirty="0" smtClean="0"/>
              <a:t>&gt;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5 дошкольная группа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Воспитатели : Гаврилина О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В</a:t>
            </a:r>
          </a:p>
          <a:p>
            <a:r>
              <a:rPr lang="ru-RU" sz="1800" dirty="0" err="1" smtClean="0">
                <a:solidFill>
                  <a:schemeClr val="tx1"/>
                </a:solidFill>
              </a:rPr>
              <a:t>Домагатская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Л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В 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Учитель дефектолог: Воробьева И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>М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51976"/>
          </a:xfrm>
        </p:spPr>
      </p:pic>
    </p:spTree>
    <p:extLst>
      <p:ext uri="{BB962C8B-B14F-4D97-AF65-F5344CB8AC3E}">
        <p14:creationId xmlns:p14="http://schemas.microsoft.com/office/powerpoint/2010/main" val="403217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617183" cy="6858000"/>
          </a:xfrm>
        </p:spPr>
      </p:pic>
    </p:spTree>
    <p:extLst>
      <p:ext uri="{BB962C8B-B14F-4D97-AF65-F5344CB8AC3E}">
        <p14:creationId xmlns:p14="http://schemas.microsoft.com/office/powerpoint/2010/main" val="104599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2"/>
            <a:ext cx="9275454" cy="6847047"/>
          </a:xfrm>
        </p:spPr>
      </p:pic>
    </p:spTree>
    <p:extLst>
      <p:ext uri="{BB962C8B-B14F-4D97-AF65-F5344CB8AC3E}">
        <p14:creationId xmlns:p14="http://schemas.microsoft.com/office/powerpoint/2010/main" val="22603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0478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58"/>
            <a:ext cx="5832648" cy="6770885"/>
          </a:xfrm>
        </p:spPr>
      </p:pic>
    </p:spTree>
    <p:extLst>
      <p:ext uri="{BB962C8B-B14F-4D97-AF65-F5344CB8AC3E}">
        <p14:creationId xmlns:p14="http://schemas.microsoft.com/office/powerpoint/2010/main" val="297652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" y="13775"/>
            <a:ext cx="9125634" cy="6844225"/>
          </a:xfrm>
        </p:spPr>
      </p:pic>
    </p:spTree>
    <p:extLst>
      <p:ext uri="{BB962C8B-B14F-4D97-AF65-F5344CB8AC3E}">
        <p14:creationId xmlns:p14="http://schemas.microsoft.com/office/powerpoint/2010/main" val="281636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51504" cy="6858001"/>
          </a:xfrm>
        </p:spPr>
      </p:pic>
    </p:spTree>
    <p:extLst>
      <p:ext uri="{BB962C8B-B14F-4D97-AF65-F5344CB8AC3E}">
        <p14:creationId xmlns:p14="http://schemas.microsoft.com/office/powerpoint/2010/main" val="13384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" y="17548"/>
            <a:ext cx="9120603" cy="6840452"/>
          </a:xfrm>
        </p:spPr>
      </p:pic>
    </p:spTree>
    <p:extLst>
      <p:ext uri="{BB962C8B-B14F-4D97-AF65-F5344CB8AC3E}">
        <p14:creationId xmlns:p14="http://schemas.microsoft.com/office/powerpoint/2010/main" val="102840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врилин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877272"/>
            <a:ext cx="6131024" cy="2928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3714" y="1166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протяжении 3-4 года жизни ребенка увеличивается роль речи в поведении</a:t>
            </a:r>
            <a:r>
              <a:rPr lang="en-US" dirty="0" smtClean="0"/>
              <a:t>,</a:t>
            </a:r>
            <a:r>
              <a:rPr lang="ru-RU" dirty="0" smtClean="0"/>
              <a:t> все реакции этого возраста на окружающее связаны с речью; </a:t>
            </a:r>
          </a:p>
          <a:p>
            <a:pPr marL="0" indent="0">
              <a:buNone/>
            </a:pPr>
            <a:r>
              <a:rPr lang="ru-RU" dirty="0" smtClean="0"/>
              <a:t>Дети этого возраста становятся </a:t>
            </a:r>
            <a:r>
              <a:rPr lang="en-US" dirty="0" smtClean="0"/>
              <a:t>&lt;</a:t>
            </a:r>
            <a:r>
              <a:rPr lang="ru-RU" dirty="0" smtClean="0"/>
              <a:t>почемучками</a:t>
            </a:r>
            <a:r>
              <a:rPr lang="en-US" dirty="0" smtClean="0"/>
              <a:t>&gt;,</a:t>
            </a:r>
            <a:r>
              <a:rPr lang="ru-RU" dirty="0" smtClean="0"/>
              <a:t> задают много вопросов</a:t>
            </a:r>
            <a:r>
              <a:rPr lang="en-US" dirty="0" smtClean="0"/>
              <a:t>,</a:t>
            </a:r>
            <a:r>
              <a:rPr lang="ru-RU" dirty="0" smtClean="0"/>
              <a:t> учатся сравнивать </a:t>
            </a:r>
          </a:p>
        </p:txBody>
      </p:sp>
    </p:spTree>
    <p:extLst>
      <p:ext uri="{BB962C8B-B14F-4D97-AF65-F5344CB8AC3E}">
        <p14:creationId xmlns:p14="http://schemas.microsoft.com/office/powerpoint/2010/main" val="27454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15" y="-128645"/>
            <a:ext cx="9361040" cy="7020780"/>
          </a:xfrm>
        </p:spPr>
      </p:pic>
    </p:spTree>
    <p:extLst>
      <p:ext uri="{BB962C8B-B14F-4D97-AF65-F5344CB8AC3E}">
        <p14:creationId xmlns:p14="http://schemas.microsoft.com/office/powerpoint/2010/main" val="16683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" y="-34280"/>
            <a:ext cx="9189707" cy="6892280"/>
          </a:xfrm>
        </p:spPr>
      </p:pic>
    </p:spTree>
    <p:extLst>
      <p:ext uri="{BB962C8B-B14F-4D97-AF65-F5344CB8AC3E}">
        <p14:creationId xmlns:p14="http://schemas.microsoft.com/office/powerpoint/2010/main" val="37168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50"/>
            <a:ext cx="9153799" cy="6865350"/>
          </a:xfrm>
        </p:spPr>
      </p:pic>
    </p:spTree>
    <p:extLst>
      <p:ext uri="{BB962C8B-B14F-4D97-AF65-F5344CB8AC3E}">
        <p14:creationId xmlns:p14="http://schemas.microsoft.com/office/powerpoint/2010/main" val="41806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врилин\Desktop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9865" cy="687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ru-RU" sz="4400" dirty="0" smtClean="0"/>
              <a:t>Данный </a:t>
            </a:r>
            <a:r>
              <a:rPr lang="ru-RU" sz="4400" dirty="0" err="1" smtClean="0"/>
              <a:t>лэпбук</a:t>
            </a:r>
            <a:r>
              <a:rPr lang="ru-RU" sz="4400" dirty="0" smtClean="0"/>
              <a:t> рассчитан для детей раннего и младшего возраста</a:t>
            </a:r>
          </a:p>
          <a:p>
            <a:r>
              <a:rPr lang="ru-RU" sz="4400" dirty="0" smtClean="0"/>
              <a:t>В состав входят материалы по 6 сказкам</a:t>
            </a:r>
          </a:p>
          <a:p>
            <a:r>
              <a:rPr lang="ru-RU" dirty="0" smtClean="0"/>
              <a:t>1.Детское лото</a:t>
            </a:r>
          </a:p>
          <a:p>
            <a:r>
              <a:rPr lang="ru-RU" dirty="0" smtClean="0"/>
              <a:t>Игровое действие: Играть можно вдвоем или в небольших группах. Вначале педагог должен убедиться, что дети знают всех персонажей, изображенных на карточках. Поэтому в 1-ой части игры дети называют персонажей.</a:t>
            </a:r>
          </a:p>
          <a:p>
            <a:r>
              <a:rPr lang="ru-RU" dirty="0" smtClean="0"/>
              <a:t>Вторая часть игры проводится следующим образом: ребенку выдается лист лото, затем ведущий игрок из маленьких карточек, положенных вниз картинкой, выбирает одну из них и показывает  изображение, называет персонаж. Ребенок, у которого находится лист лото с данным изображением, берет маленькую карточку и накрывает изображение на большой карточке. Выигравшим считается тот, кто первым закроет все изображения на листе лото.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. 2.Разложи по порядку( </a:t>
            </a:r>
            <a:r>
              <a:rPr lang="ru-RU" dirty="0" err="1" smtClean="0"/>
              <a:t>Колобок,Репка</a:t>
            </a:r>
            <a:r>
              <a:rPr lang="ru-RU" dirty="0" smtClean="0"/>
              <a:t>, Три медведя).</a:t>
            </a:r>
          </a:p>
          <a:p>
            <a:r>
              <a:rPr lang="ru-RU" dirty="0" smtClean="0"/>
              <a:t>3.Раскраска Маша и медведь.</a:t>
            </a:r>
          </a:p>
        </p:txBody>
      </p:sp>
    </p:spTree>
    <p:extLst>
      <p:ext uri="{BB962C8B-B14F-4D97-AF65-F5344CB8AC3E}">
        <p14:creationId xmlns:p14="http://schemas.microsoft.com/office/powerpoint/2010/main" val="2602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43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1619672" y="47963"/>
            <a:ext cx="4572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4.Пазлы </a:t>
            </a:r>
            <a:r>
              <a:rPr lang="ru-RU" sz="1400" dirty="0"/>
              <a:t>Ассоциации к сказкам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 Дидактическая задача: Упражнять детей в умении объединять предметы по месту их произрастания: где что растет; закреплять знания детей о русских народных сказках Количество играющих: подгруппа детей Игровые правила: закрывать клеточки только теми картинками, которые соответствуют содержанию большой карты, т.е. сказке Игровое действие: находить маленькие карточки с изображением эпизодов из сказок и закрывать ими клеточки на большой карте. Соревнование – кто первый закроет все карточки</a:t>
            </a:r>
          </a:p>
          <a:p>
            <a:r>
              <a:rPr lang="ru-RU" sz="1400" dirty="0"/>
              <a:t>5.Рассказы по картинкам ( </a:t>
            </a:r>
            <a:r>
              <a:rPr lang="ru-RU" sz="1400" dirty="0" err="1"/>
              <a:t>Репка,Колобок,Заюшкина</a:t>
            </a:r>
            <a:r>
              <a:rPr lang="ru-RU" sz="1400" dirty="0"/>
              <a:t> избушка).</a:t>
            </a:r>
          </a:p>
          <a:p>
            <a:r>
              <a:rPr lang="ru-RU" sz="1400" dirty="0"/>
              <a:t>7.Расскажи сказку по картинкам.</a:t>
            </a:r>
          </a:p>
          <a:p>
            <a:r>
              <a:rPr lang="ru-RU" sz="1400" dirty="0"/>
              <a:t>8.Разложи по сказкам.</a:t>
            </a:r>
          </a:p>
          <a:p>
            <a:r>
              <a:rPr lang="ru-RU" sz="1400" dirty="0"/>
              <a:t> 9.Сказки в картинках(</a:t>
            </a:r>
            <a:r>
              <a:rPr lang="ru-RU" sz="1400" dirty="0" err="1"/>
              <a:t>Заюшкина</a:t>
            </a:r>
            <a:r>
              <a:rPr lang="ru-RU" sz="1400" dirty="0"/>
              <a:t> избушка, Колобок, курочка Ряба, Маша и медведь, Репка).</a:t>
            </a:r>
          </a:p>
          <a:p>
            <a:r>
              <a:rPr lang="ru-RU" sz="1400" dirty="0"/>
              <a:t>10.Лото Расскажи сказку.</a:t>
            </a:r>
          </a:p>
          <a:p>
            <a:r>
              <a:rPr lang="ru-RU" sz="1400" dirty="0"/>
              <a:t> 11.Расскажи сказки по сюжетным картинкам.</a:t>
            </a:r>
          </a:p>
          <a:p>
            <a:r>
              <a:rPr lang="ru-RU" sz="1400" dirty="0"/>
              <a:t> 12.Найди пару. </a:t>
            </a:r>
          </a:p>
          <a:p>
            <a:r>
              <a:rPr lang="ru-RU" sz="1400" dirty="0"/>
              <a:t>13.разрезные картинки.</a:t>
            </a:r>
          </a:p>
          <a:p>
            <a:r>
              <a:rPr lang="ru-RU" sz="1400" dirty="0"/>
              <a:t>Дидактическая задача: Упражнять детей в составлении целого предмета из его частей; воспитывать волю, усидчивость, целеустремленность Количество играющих: подгруппа детей Игровые правила: Не ошибиться в выборе. Выигрывает тот, кто раньше других сложил и назвал свою картинку Игровое действие: поиск частей, складывание целой картинки.</a:t>
            </a:r>
          </a:p>
          <a:p>
            <a:r>
              <a:rPr lang="ru-RU" sz="1400" dirty="0"/>
              <a:t>14.Пальчиковае гимнастика и физкультминутки по сказкам</a:t>
            </a:r>
          </a:p>
        </p:txBody>
      </p:sp>
    </p:spTree>
    <p:extLst>
      <p:ext uri="{BB962C8B-B14F-4D97-AF65-F5344CB8AC3E}">
        <p14:creationId xmlns:p14="http://schemas.microsoft.com/office/powerpoint/2010/main" val="3162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338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Лэпбук &lt; Роль сказок в развитие речи детей 3-4 лет&gt;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&lt;развитие речи детей 3-4 лет с помощью сказок&gt;</dc:title>
  <dc:creator>Гаврилин</dc:creator>
  <cp:lastModifiedBy>Гаврилин</cp:lastModifiedBy>
  <cp:revision>5</cp:revision>
  <dcterms:created xsi:type="dcterms:W3CDTF">2018-11-29T16:21:55Z</dcterms:created>
  <dcterms:modified xsi:type="dcterms:W3CDTF">2018-12-04T18:44:06Z</dcterms:modified>
</cp:coreProperties>
</file>