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4" r:id="rId2"/>
  </p:sldMasterIdLst>
  <p:notesMasterIdLst>
    <p:notesMasterId r:id="rId5"/>
  </p:notesMasterIdLst>
  <p:handoutMasterIdLst>
    <p:handoutMasterId r:id="rId6"/>
  </p:handoutMasterIdLst>
  <p:sldIdLst>
    <p:sldId id="386" r:id="rId3"/>
    <p:sldId id="389" r:id="rId4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800080"/>
    <a:srgbClr val="660033"/>
    <a:srgbClr val="DE0000"/>
    <a:srgbClr val="FF9999"/>
    <a:srgbClr val="CCFF66"/>
    <a:srgbClr val="669900"/>
    <a:srgbClr val="660066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1115" autoAdjust="0"/>
  </p:normalViewPr>
  <p:slideViewPr>
    <p:cSldViewPr>
      <p:cViewPr>
        <p:scale>
          <a:sx n="70" d="100"/>
          <a:sy n="70" d="100"/>
        </p:scale>
        <p:origin x="-13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5321E66-4684-49C4-B2C5-A61A7E69C05C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D84242D2-E867-4564-A56F-D1B7F4A68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56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F6A1A3-BFFF-4698-BAE9-339C02AC943A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0EFB561-72AA-4759-8F30-6754F7891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882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!Мыть руки нужно…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0B954C-252B-40A2-AE91-710F9C2D17A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75CD3-62BD-4AA9-9529-1D5A0FE01D4A}" type="datetimeFigureOut">
              <a:rPr lang="ru-RU"/>
              <a:pPr>
                <a:defRPr/>
              </a:pPr>
              <a:t>13.03.2020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FE863-FC58-4A23-9702-9BA3684FFAF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EF63-052E-45C8-B7DA-589A6C6D6D67}" type="datetimeFigureOut">
              <a:rPr lang="ru-RU"/>
              <a:pPr>
                <a:defRPr/>
              </a:pPr>
              <a:t>13.03.2020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B02C2-571E-4443-BAFD-5F77EAB66DE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3063B-A3C1-40F4-9E0B-6F6E9DBF3525}" type="datetimeFigureOut">
              <a:rPr lang="ru-RU"/>
              <a:pPr>
                <a:defRPr/>
              </a:pPr>
              <a:t>13.03.2020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4A72F-24EB-4622-A0FA-22A2155B73E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DFD7F-BBFF-483C-995C-086F1ECA1ADD}" type="datetimeFigureOut">
              <a:rPr lang="ru-RU"/>
              <a:pPr>
                <a:defRPr/>
              </a:pPr>
              <a:t>13.03.2020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1BA95-3E2D-43EB-9C0F-C9A9BC49C6C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4BD55-BC3E-45EA-9D42-0B8E475BEB0D}" type="datetimeFigureOut">
              <a:rPr lang="uk-UA"/>
              <a:pPr>
                <a:defRPr/>
              </a:pPr>
              <a:t>13.03.2020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5779B-A7EE-4D95-AB78-28B7803DB71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39771-2C8E-4BB5-9CCC-829CD91DD26B}" type="datetimeFigureOut">
              <a:rPr lang="uk-UA"/>
              <a:pPr>
                <a:defRPr/>
              </a:pPr>
              <a:t>13.03.2020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767E3-119B-4A55-B5BA-F563903733B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95282-64F3-4E9A-9043-0D9775E0520E}" type="datetimeFigureOut">
              <a:rPr lang="uk-UA"/>
              <a:pPr>
                <a:defRPr/>
              </a:pPr>
              <a:t>13.03.2020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0C7FC-2EC4-4EB6-9B37-533D63BDD05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B8EF5-8CCC-49DD-B7A6-7D301C234975}" type="datetimeFigureOut">
              <a:rPr lang="uk-UA"/>
              <a:pPr>
                <a:defRPr/>
              </a:pPr>
              <a:t>13.03.2020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91352-C622-4017-8256-16B6DB2F4F8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0AF35-7E86-4046-A7E8-F12F56645098}" type="datetimeFigureOut">
              <a:rPr lang="uk-UA"/>
              <a:pPr>
                <a:defRPr/>
              </a:pPr>
              <a:t>13.03.2020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3E102-E25C-4C1B-8BFA-3E7547AA831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4FBF-B887-4A7D-B932-FAA5CB5420C4}" type="datetimeFigureOut">
              <a:rPr lang="uk-UA"/>
              <a:pPr>
                <a:defRPr/>
              </a:pPr>
              <a:t>13.03.2020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01578-E728-44BE-A385-30B1F4938EE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56DB4-0146-4A3B-A466-89ABB4A36CD7}" type="datetimeFigureOut">
              <a:rPr lang="uk-UA"/>
              <a:pPr>
                <a:defRPr/>
              </a:pPr>
              <a:t>13.03.2020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F731B-3943-48BE-83B1-C7C4BC56DB5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0CFBC-8596-44B4-801E-8377DC4333D8}" type="datetimeFigureOut">
              <a:rPr lang="ru-RU"/>
              <a:pPr>
                <a:defRPr/>
              </a:pPr>
              <a:t>13.03.2020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E68A-1B3D-4036-903C-EBA4922F934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D0CA-84F6-4E55-9F48-3A839BB0911B}" type="datetimeFigureOut">
              <a:rPr lang="uk-UA"/>
              <a:pPr>
                <a:defRPr/>
              </a:pPr>
              <a:t>13.03.2020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F981-D508-43CD-AD94-75482F68367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8ADB-F2E3-475F-A64D-791DBE6AAC07}" type="datetimeFigureOut">
              <a:rPr lang="uk-UA"/>
              <a:pPr>
                <a:defRPr/>
              </a:pPr>
              <a:t>13.03.2020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DE2A-2559-4F4B-952E-1FC8A8626BD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D398-9A40-4025-80EE-AE055E33F75F}" type="datetimeFigureOut">
              <a:rPr lang="uk-UA"/>
              <a:pPr>
                <a:defRPr/>
              </a:pPr>
              <a:t>13.03.2020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56D2A-A066-4821-A418-9031B70EF41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E0A9-BEAE-4AD0-8FD5-CB37B679119C}" type="datetimeFigureOut">
              <a:rPr lang="uk-UA"/>
              <a:pPr>
                <a:defRPr/>
              </a:pPr>
              <a:t>13.03.2020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08F25-BADF-4BDE-AED3-FB4E5B98A81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8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29"/>
          <p:cNvSpPr>
            <a:spLocks noChangeArrowheads="1"/>
          </p:cNvSpPr>
          <p:nvPr/>
        </p:nvSpPr>
        <p:spPr bwMode="auto">
          <a:xfrm>
            <a:off x="284164" y="385234"/>
            <a:ext cx="8575675" cy="6087533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cxnSp>
        <p:nvCxnSpPr>
          <p:cNvPr id="6" name="Shape 30"/>
          <p:cNvCxnSpPr>
            <a:cxnSpLocks noChangeShapeType="1"/>
          </p:cNvCxnSpPr>
          <p:nvPr/>
        </p:nvCxnSpPr>
        <p:spPr bwMode="auto">
          <a:xfrm>
            <a:off x="579438" y="1447800"/>
            <a:ext cx="234950" cy="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1528033"/>
            <a:ext cx="2154600" cy="1088400"/>
          </a:xfrm>
          <a:prstGeom prst="rect">
            <a:avLst/>
          </a:prstGeom>
        </p:spPr>
        <p:txBody>
          <a:bodyPr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961550" y="1528033"/>
            <a:ext cx="5502900" cy="47300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33"/>
          <p:cNvSpPr txBox="1">
            <a:spLocks noGrp="1"/>
          </p:cNvSpPr>
          <p:nvPr>
            <p:ph type="sldNum" idx="10"/>
          </p:nvPr>
        </p:nvSpPr>
        <p:spPr bwMode="auto">
          <a:xfrm>
            <a:off x="457201" y="5585884"/>
            <a:ext cx="549275" cy="7260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 smtClean="0">
                <a:latin typeface="Raleway" charset="0"/>
                <a:sym typeface="Raleway" charset="0"/>
              </a:defRPr>
            </a:lvl1pPr>
          </a:lstStyle>
          <a:p>
            <a:pPr>
              <a:defRPr/>
            </a:pPr>
            <a:fld id="{A430201C-511D-43D2-A71F-37E63A68FC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E976-3A7F-446E-8A55-91DEB57C69B3}" type="datetimeFigureOut">
              <a:rPr lang="ru-RU"/>
              <a:pPr>
                <a:defRPr/>
              </a:pPr>
              <a:t>13.03.2020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4B95-E9BF-4DA5-9787-7EE61B38D3B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64B23-010C-4BEA-985A-72D48B2EFA00}" type="datetimeFigureOut">
              <a:rPr lang="ru-RU"/>
              <a:pPr>
                <a:defRPr/>
              </a:pPr>
              <a:t>13.03.2020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4C5E-DCB0-484E-8CE6-CBBC9D70BE6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D4C15-F135-4215-8ECE-EA5E7358E12B}" type="datetimeFigureOut">
              <a:rPr lang="ru-RU"/>
              <a:pPr>
                <a:defRPr/>
              </a:pPr>
              <a:t>13.03.2020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840F-CE80-480D-857D-81C281DE401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C2576-9C76-44B1-AC00-D24FBC2BC477}" type="datetimeFigureOut">
              <a:rPr lang="ru-RU"/>
              <a:pPr>
                <a:defRPr/>
              </a:pPr>
              <a:t>13.03.2020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88AA-7057-4CFA-9FE7-CB06DB0FBF2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E8463-5C10-4EEF-8A22-7F8DA012924E}" type="datetimeFigureOut">
              <a:rPr lang="ru-RU"/>
              <a:pPr>
                <a:defRPr/>
              </a:pPr>
              <a:t>13.03.2020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2F02-CECC-40EF-8304-E878788DBE7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62586-595D-4985-9BB8-B1281DD3DDA7}" type="datetimeFigureOut">
              <a:rPr lang="ru-RU"/>
              <a:pPr>
                <a:defRPr/>
              </a:pPr>
              <a:t>13.03.2020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905C-35A3-4FFE-A21E-072C333E31D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DF5E1-BDBB-40D3-8FAA-80A8AD3304D1}" type="datetimeFigureOut">
              <a:rPr lang="ru-RU"/>
              <a:pPr>
                <a:defRPr/>
              </a:pPr>
              <a:t>13.03.2020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88A46-D387-4B9E-8496-E8E7FD822BB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6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44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BCCD7-839E-4B5A-B319-40851D2C5334}" type="datetimeFigureOut">
              <a:rPr lang="ru-RU"/>
              <a:pPr>
                <a:defRPr/>
              </a:pPr>
              <a:t>13.03.2020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ED1E16-0120-4DCF-8116-7831582156E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6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126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3A00FA-2A7B-469E-9E00-EA5C6F3A6A30}" type="datetimeFigureOut">
              <a:rPr lang="uk-UA"/>
              <a:pPr>
                <a:defRPr/>
              </a:pPr>
              <a:t>13.03.2020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5FA999-6539-4066-A249-5996C5CFA87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1538" y="0"/>
            <a:ext cx="7286625" cy="857250"/>
          </a:xfrm>
        </p:spPr>
        <p:txBody>
          <a:bodyPr/>
          <a:lstStyle/>
          <a:p>
            <a:pPr defTabSz="912813" eaLnBrk="1" hangingPunct="1"/>
            <a:r>
              <a:rPr lang="ru-RU" alt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Когда следует мыть руки?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857500" y="785813"/>
            <a:ext cx="3857625" cy="56261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после прихода с улицы</a:t>
            </a: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перед едой</a:t>
            </a: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после кашля или чихания</a:t>
            </a: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после посещения туалета</a:t>
            </a: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после общения с животными</a:t>
            </a: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после игр и занятия спортом</a:t>
            </a: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после поездки в транспорте,  визита в магазин</a:t>
            </a:r>
          </a:p>
          <a:p>
            <a:pPr eaLnBrk="1" hangingPunct="1"/>
            <a:endParaRPr lang="ru-RU" sz="2400" b="1" dirty="0" smtClean="0">
              <a:solidFill>
                <a:srgbClr val="C0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857250"/>
            <a:ext cx="2357438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2786063"/>
            <a:ext cx="2346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830263"/>
            <a:ext cx="185737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63" y="4786313"/>
            <a:ext cx="2143125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38" y="2649538"/>
            <a:ext cx="18827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50" y="4714875"/>
            <a:ext cx="2427288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6934" t="25830" r="44727" b="32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5|1.3|2.5|1.2|17"/>
</p:tagLst>
</file>

<file path=ppt/theme/theme1.xml><?xml version="1.0" encoding="utf-8"?>
<a:theme xmlns:a="http://schemas.openxmlformats.org/drawingml/2006/main" name="ЛОУ_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ЛОУ_1</Template>
  <TotalTime>3408</TotalTime>
  <Words>41</Words>
  <Application>Microsoft Office PowerPoint</Application>
  <PresentationFormat>Экран (4:3)</PresentationFormat>
  <Paragraphs>10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ЛОУ_1</vt:lpstr>
      <vt:lpstr>Специальное оформление</vt:lpstr>
      <vt:lpstr>Когда следует мыть руки?</vt:lpstr>
      <vt:lpstr>Презентация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3D</dc:title>
  <dc:creator>server</dc:creator>
  <cp:lastModifiedBy>User</cp:lastModifiedBy>
  <cp:revision>318</cp:revision>
  <dcterms:created xsi:type="dcterms:W3CDTF">2009-02-02T19:49:57Z</dcterms:created>
  <dcterms:modified xsi:type="dcterms:W3CDTF">2020-03-13T09:09:56Z</dcterms:modified>
</cp:coreProperties>
</file>