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4C611-9B90-4CB6-9948-6F766E6FF5BF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ED172-3458-4787-A571-44264861A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01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ED172-3458-4787-A571-44264861AA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5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31C9D3-19F4-4009-ACA3-3A148523CBF0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AD51D6-D4EA-4681-8C12-E6F99017CC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139205" cy="2361649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Прогулка является надежным средством укрепления здоровья и профилактики утомления. Пребывание на свежем воздухе положительно влияет на обмен веществ, способствует повышению аппетита, усвояемости питательных веществ, особенно белкового компонента пищи, и, конечно, оказывает закаливающий эффект. Наконец, прогулка - это элемент режима, дающий возможность детям в подвижных играх, трудовых процессах, разнообразных физических упражнениях удовлетворить свои потребности в движении. Если прогулка хорошо и правильно организована, если она достаточна по длительности, дети реализуют в ней около 50% суточной потребности в активных движениях. Сокращение времени пребывания на воздухе создает дефицит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движений.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нашей группе мы всегда стараемся чтобы прогулка была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БЕЗОПАСНОЙ, АКТИВНОЙ,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175351" cy="1793167"/>
          </a:xfrm>
        </p:spPr>
        <p:txBody>
          <a:bodyPr/>
          <a:lstStyle/>
          <a:p>
            <a:r>
              <a:rPr lang="ru-RU" dirty="0"/>
              <a:t>ПРОГУЛКИ  В ЗИМНЕЕ ВРЕМЯ</a:t>
            </a:r>
          </a:p>
        </p:txBody>
      </p:sp>
      <p:pic>
        <p:nvPicPr>
          <p:cNvPr id="1026" name="Picture 2" descr="https://sun9-57.userapi.com/impf/wKtQIxrVlEzHUr2ftmJw3zp8fE82-P6rHH-CjQ/dpmZOs8TZsc.jpg?size=2560x954&amp;quality=96&amp;proxy=1&amp;sign=3f936fed8950e940349ca105f89e85b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3096"/>
            <a:ext cx="6048672" cy="22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2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938" y="116632"/>
            <a:ext cx="6400800" cy="347472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активных, подвижных, склонных к перевозбуждению подходят игры со сложными действиями, например «Полоса препятствий», «Цветные автомобили» или простые игры, в которых от точности и аккуратности зависит результативность игры – «Точный удар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проведении игры необходимо привлечь внимание к ее содержанию, следить за точностью движений, которые должны соответствовать правилам, за дозировкой физической нагрузки, делать краткие указания, поддерживать положительное эмоциональное настроение и взаимоотношение играющих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детей осторожных и робких будут интересны игры с простыми действиями, в которых результат зависит от сосредоточенности и ловкости «Коршун и наседка», от концентрации внимания «Ястреб и утки». Часто дети этого типа бывают психологически не готовы к выполнению ведущих ролей, стесняются, не решаются начать игру. Тем не менее, при постепенном включении в игру во второстепенных ролях, при проявлении двигательной активности в игре, а так же, получив одобрение педагога, в дальнейшем хорошо справляются с главными ролями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конце игры обязательно проводится анализ.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Положительно оцениваются поступки детей, проявивших ловкость, выносливость, выдержку, товарищескую взаимопомощь. Также необходимо дать положительную оценку тем, кто правильно и точно выполнял движения, не нарушая правила игры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 заключении хочется сказать, что прогулки должны быть каждый день! Пусть Вас не пугают ветер, снег и метель! Одевайтесь потеплее и познавайте мир с вашим ребенком! Зима прекрасное время окунуться в детство вместе с детьми! </a:t>
            </a:r>
            <a:r>
              <a:rPr lang="ru-RU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главное – БУДБТЕ ЗДОРОВЫ!</a:t>
            </a:r>
          </a:p>
          <a:p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s://sun9-12.userapi.com/impf/SsOgxBhCfMlkfKe3lzrZe3rES3zjAdHJCDADVw/L8rxMoPCxgA.jpg?size=2560x1511&amp;quality=96&amp;proxy=1&amp;sign=e245551a56efa0afe9103c7b929d667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97" y="404664"/>
            <a:ext cx="2771528" cy="16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2.userapi.com/impf/B9kcBiXkTiXRuraopfO5KjAiSOKjZnObC_zt3w/U9CIY7Utn_M.jpg?size=1059x1426&amp;quality=96&amp;proxy=1&amp;sign=86a3893b6a2fd4860f0b918048d7dab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96" y="2708920"/>
            <a:ext cx="270692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9121"/>
            <a:ext cx="7880663" cy="2079104"/>
          </a:xfrm>
        </p:spPr>
        <p:txBody>
          <a:bodyPr/>
          <a:lstStyle/>
          <a:p>
            <a:r>
              <a:rPr lang="ru-RU" sz="3600" dirty="0" smtClean="0"/>
              <a:t>С уважением педагоги 5 дошкольной группы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8640"/>
            <a:ext cx="4128448" cy="420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ou-istoki.ru/uploads/2/eee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9729"/>
            <a:ext cx="2387721" cy="14313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07488" y="1601098"/>
            <a:ext cx="5844831" cy="290802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прогулке в зимнее время очень важный этап для  развития познавательной, исследовательской, мыслительной деятельности ребенка. Дети вовлекаются в процесс самостоятельного открытия и поиска новых знаний, знакомятся с окружающим миром, явлениями природы, свойствами снега, ветра, воздуха и т.д. На каждой прогулке ребенок узнает что-то новое, учиться активно воспринимать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обьекты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явления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Наблюдая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свойствами воды на морозе, происходят чудеса превращения волшебных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льдинок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Наблюдаем за птицами, узнаем о среде обитания, повадках, голосе, прививаем любовь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пернатым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s://komiinform.ru/content/news/images/175123/1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23" y="4293096"/>
            <a:ext cx="3469405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s04.infourok.ru/uploads/ex/0793/0013b6a2-5126dbe9/hello_html_2564a2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116632"/>
            <a:ext cx="159258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cf2.ppt-online.org/files2/slide/l/LT1XzcElGNbkfQ7eyA4doDS6YgV9svmOP3nw5HMKj/slide-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0725"/>
            <a:ext cx="2324260" cy="2291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14.userapi.com/impf/ji9r6MHTH6rMTYEtsLxmuEbOm66TW_crVt4soQ/VVnopG1vsOs.jpg?size=1200x1600&amp;quality=96&amp;proxy=1&amp;sign=9e072ab7d3df2d10e2129f8a9b79f856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0725"/>
            <a:ext cx="1812743" cy="24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47864" y="620688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НАБЛЮДЕНИЕ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04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88640"/>
            <a:ext cx="6309320" cy="31295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Двигательная активность  - один из важнейших показателей  двигательного развития  ребёнка. Недостаточная двигательная активность в настоящее время остро обозначилась как проблема века из-за резкого снижения физических нагрузок на человека в результате научно-технического прогресса.</a:t>
            </a:r>
          </a:p>
          <a:p>
            <a:r>
              <a:rPr lang="ru-RU" dirty="0"/>
              <a:t>Воздух действует как комплексный раздражитель, усиливая процессы обмена веществ, увеличивая количество гемоглобина и эритроцитов, укрепляя нервную систему. Благоприятное его воздействие проявляется на  настроении ребёнка -  он становится жизнерадостным, бодрым. Использовать свежий воздух необходимо постоянно, в любое время года. Особенно благотворно влияет холодный зимний воздух в сочетании с активными физическими упражнениями и играми.</a:t>
            </a:r>
          </a:p>
          <a:p>
            <a:r>
              <a:rPr lang="ru-RU" dirty="0">
                <a:solidFill>
                  <a:srgbClr val="FF0000"/>
                </a:solidFill>
              </a:rPr>
              <a:t>Физкультурные занятия на улице </a:t>
            </a:r>
            <a:r>
              <a:rPr lang="ru-RU" dirty="0"/>
              <a:t>развивают ловкость, координацию движений, заставляют работать все группы мышц.</a:t>
            </a:r>
          </a:p>
        </p:txBody>
      </p:sp>
      <p:pic>
        <p:nvPicPr>
          <p:cNvPr id="2050" name="Picture 2" descr="C:\Users\gavri\Desktop\T9bPMmhQRl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8432"/>
            <a:ext cx="4200467" cy="31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vri\Desktop\OFzU5TENs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87" y="3488432"/>
            <a:ext cx="4185185" cy="31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116632"/>
            <a:ext cx="6512511" cy="1143000"/>
          </a:xfrm>
        </p:spPr>
        <p:txBody>
          <a:bodyPr/>
          <a:lstStyle/>
          <a:p>
            <a:r>
              <a:rPr lang="ru-RU" dirty="0">
                <a:effectLst/>
              </a:rPr>
              <a:t>Метание мяча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6547" y="908720"/>
            <a:ext cx="6094512" cy="3186688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участке для детей созданы все условия для развития двигательной активности.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Метание мяча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способствует развитию мозга, глазомера, равновесия. Манипуляции с мячом оказывают благотворное влияние на ЦНС. В целом бросание, метание, ловля мячей разного диаметра укрепляют мышцы плечевого пояса, туловища, рук.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Игры с мячом требуют хорошей координации движений.</a:t>
            </a:r>
          </a:p>
        </p:txBody>
      </p:sp>
      <p:pic>
        <p:nvPicPr>
          <p:cNvPr id="3074" name="Picture 2" descr="C:\Users\gavri\Desktop\nppak8lpF5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19" y="260648"/>
            <a:ext cx="2746126" cy="205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vri\Desktop\1-ACNqLq6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79722"/>
            <a:ext cx="4248472" cy="1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avri\Desktop\v0RAx4pVEr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486899"/>
            <a:ext cx="4452553" cy="20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0.userapi.com/impf/MwtGc06pdqLGPcGEIQvgWkzfeRlGslwxtA-Ruw/n4eNkxKLP8M.jpg?size=2560x1182&amp;quality=96&amp;proxy=1&amp;sign=103e2e37f9fafad11ea3db2f62b39ca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52936"/>
            <a:ext cx="2838874" cy="13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8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vri\Desktop\vDjZfUwfXv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1" y="2780928"/>
            <a:ext cx="43194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gavri\Desktop\WerAHH9Bt8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04" y="2332993"/>
            <a:ext cx="4430350" cy="3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2170" y="764704"/>
            <a:ext cx="4211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«Сбей кеглю» Прокатывание мяча по узкой дорожке со сменой рук. Развивает глазомер. Ловкость, укрепляет мышцы рук и туловища.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974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1.Метание в горизонтальную цель правой и левой рукой с увеличением расстояния от мишени. Развивает глазомер. Ловкость, укрепляет мышцы рук и туловища.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0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16632"/>
            <a:ext cx="6400800" cy="3474720"/>
          </a:xfrm>
        </p:spPr>
        <p:txBody>
          <a:bodyPr/>
          <a:lstStyle/>
          <a:p>
            <a:r>
              <a:rPr lang="ru-RU" dirty="0"/>
              <a:t>Появилась лисичка с ледяным домиком. Дети ее использую для сюжетно-ролевых игр, а также для спортивного упражнения « Загони мяч в ворота»</a:t>
            </a:r>
          </a:p>
          <a:p>
            <a:r>
              <a:rPr lang="ru-RU" dirty="0"/>
              <a:t>1)прокатывание мяча двумя </a:t>
            </a:r>
            <a:r>
              <a:rPr lang="ru-RU" dirty="0" smtClean="0"/>
              <a:t>руками</a:t>
            </a:r>
            <a:r>
              <a:rPr lang="en-US" dirty="0" smtClean="0"/>
              <a:t>(</a:t>
            </a:r>
            <a:r>
              <a:rPr lang="ru-RU" dirty="0" smtClean="0"/>
              <a:t>между ног и сверху) 2)прокатывание </a:t>
            </a:r>
            <a:r>
              <a:rPr lang="ru-RU" dirty="0"/>
              <a:t>мяча ногой. </a:t>
            </a:r>
            <a:r>
              <a:rPr lang="ru-RU" dirty="0">
                <a:solidFill>
                  <a:srgbClr val="FF0000"/>
                </a:solidFill>
              </a:rPr>
              <a:t>Цель</a:t>
            </a:r>
            <a:r>
              <a:rPr lang="ru-RU" dirty="0"/>
              <a:t>: развитие координации движений, укрепление мышц рук и ног</a:t>
            </a:r>
          </a:p>
        </p:txBody>
      </p:sp>
      <p:pic>
        <p:nvPicPr>
          <p:cNvPr id="5122" name="Picture 2" descr="C:\Users\gavri\Desktop\XmBVN69z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69160"/>
            <a:ext cx="3803411" cy="175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gavri\Desktop\HnAH05pUQ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8" y="2852936"/>
            <a:ext cx="1681316" cy="36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9.userapi.com/impf/jZI-lXIXPHBzaDtTc9DkqVDnqXlWcHgb3u5g_A/rGzRar-wBN4.jpg?size=2560x1182&amp;quality=96&amp;proxy=1&amp;sign=ecc4df82b3eeaefe781b8c17c1527ac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3096344" cy="14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5.userapi.com/impf/45fMrKxY9uVIsi38V_mHV8DxqsVxX8W4Du8-sA/womkqOe40QA.jpg?size=997x2160&amp;quality=96&amp;proxy=1&amp;sign=70a16df97d09a8b69568472e01444aa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75099"/>
            <a:ext cx="1656184" cy="35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552728" cy="360040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имеет большое значение в воспитании детей. Одним из видов трудовой деятельности в детском саду, является труд на зимней прогулке.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Дети  активно участвуют в уборке участка от снега. Мы учим  как разгребать снег лопаткой на дорожках. После метелей обращаем внимание детей на снежный покров, рассказываем о его значении в жизни растений зимой, т.е. во время труда на зимней прогулке идет активный познавательный процесс. В труде они учатся доброжелательно договариваться друг с другом о распределении обязанностей, инвентаря, учатся помогать друг другу, если кто-то устал или не справляется. Воспитывается чувство ответственности за порученное дело, стремление настойчиво добиваться результатов, доводить дело до конца, формируется уважение к труду.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Зимний труд доставляет детям много радости, способствует укреплению здоровья, помогает расширить представление о свойствах снега и льда, воспитывает любовь к природе.</a:t>
            </a:r>
          </a:p>
        </p:txBody>
      </p:sp>
      <p:pic>
        <p:nvPicPr>
          <p:cNvPr id="3074" name="Picture 2" descr="https://sun9-75.userapi.com/impf/ijNPOKeSTXp-NnX5RAkpsWLa4Rz4bsC89DpF5w/PkJpST5WxO0.jpg?size=2560x1182&amp;quality=96&amp;proxy=1&amp;sign=ca470757233af1efcee0ae77c8fa436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77072"/>
            <a:ext cx="54584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6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60648"/>
            <a:ext cx="7128792" cy="4176464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Подвижная </a:t>
            </a:r>
            <a:r>
              <a:rPr lang="ru-RU" sz="5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 имеет большое значение в жизни детей и рассматривается педагогами как важнейший элемент воспитания и физического развития. В игре ребенок осмысливает и познает окружающий мир, у него развивается интеллект, фантазия, воображение, речь, формируются социальные качества. Сознательное выполнение правил игры формирует волю, развивает самообладание, выдержку, умение контролировать свои поступки, свое поведение. В игре формируется такие личностные качества, как, активность, честность, дисциплинированность, справедливость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Исходя из этого, цель нашей работы </a:t>
            </a:r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– привить детям интерес и любовь к подвижным играм, чтобы закрепить двигательные навыки и укрепить здоровье детей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Для реализации этой цели определены </a:t>
            </a:r>
            <a:r>
              <a:rPr lang="ru-RU" sz="5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следующие задачи</a:t>
            </a:r>
            <a:r>
              <a:rPr lang="ru-RU" sz="5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5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1.Закрепить навыки основных движений посредством подвижных игр с правилами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2.Вызвать интерес к подвижным играм, научить самостоятельно их использовать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>
                <a:latin typeface="Times New Roman" pitchFamily="18" charset="0"/>
                <a:cs typeface="Times New Roman" pitchFamily="18" charset="0"/>
              </a:rPr>
              <a:t>3.Создать условия для сохранения и укрепления физического и психического здоровья детей.</a:t>
            </a:r>
          </a:p>
          <a:p>
            <a:endParaRPr lang="ru-RU" dirty="0"/>
          </a:p>
        </p:txBody>
      </p:sp>
      <p:pic>
        <p:nvPicPr>
          <p:cNvPr id="2050" name="Picture 2" descr="https://sun9-48.userapi.com/impf/xKd-2WyFqNQesBgBa34SjGxGUKKzrpESS3kuAw/6BRV-5P__Eg.jpg?size=2560x1182&amp;quality=96&amp;proxy=1&amp;sign=5e744c98e9830bd5ba17043c3d1d37e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9" y="4509120"/>
            <a:ext cx="4125229" cy="19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0.userapi.com/impf/PR_YLHSoc0F1y_HtMOzAtkwWHhkJB9E91c42bA/f1LxP2W4MvI.jpg?size=2560x1182&amp;quality=96&amp;proxy=1&amp;sign=9b12c4e1a04ec5fc92e90243c9ae368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56433"/>
            <a:ext cx="4248473" cy="1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0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каждой возрастной группы детей предусмотрены подвижные игры, в которых развиваются движения разных видов: бег, прыжки, лазанье и т. д.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подбираются с учетом возрастных и индивидуальных особенностей детей, их возможностей выполнять те или иные движения, соблюдать игровые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в подвижной игре выполняют организующую роль: ими определяется ее ход, последовательность действий, взаимоотношения играющих, поведение каждого ребенка. Правила обязывают подчиняться цели и смыслу игры; дети должны уметь ими пользоваться в разных условиях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Проводя игру, нужно, чтобы каждый ребенок побыл в роли ведущего или водящего для того, чтобы у детей не возникло чувства разочарования. При распределении ролей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учитываются индивидуальные особенности и интересы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помочь неавторитетным, робким детям укрепить свой авторитет, неактивным – проявить в игре активность, недисциплинированным – стать организованными, необщительным – быть коммуникабельными, сдружиться с другими детьми.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s://sun9-63.userapi.com/impf/tr6TiBs-RHOwDmR-GxDdvcaXngxdmkMQfwSL3Q/dHj4uitIzn8.jpg?size=2560x1182&amp;quality=96&amp;proxy=1&amp;sign=65988794e83e85a320b58c2948915eb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5472608" cy="245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318</TotalTime>
  <Words>1075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ПРОГУЛКИ  В ЗИМНЕЕ ВРЕМЯ</vt:lpstr>
      <vt:lpstr>Презентация PowerPoint</vt:lpstr>
      <vt:lpstr>Презентация PowerPoint</vt:lpstr>
      <vt:lpstr>Метание мяча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уважением педагоги 5 дошкольной группы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ПРОГУЛКИ  В ЗИМНЕЕ ВРЕМЯ</dc:title>
  <dc:creator>Даниил Гаврилин</dc:creator>
  <cp:lastModifiedBy>Даниил Гаврилин</cp:lastModifiedBy>
  <cp:revision>13</cp:revision>
  <dcterms:created xsi:type="dcterms:W3CDTF">2021-01-17T10:57:59Z</dcterms:created>
  <dcterms:modified xsi:type="dcterms:W3CDTF">2021-01-18T20:39:54Z</dcterms:modified>
</cp:coreProperties>
</file>